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757"/>
  </p:normalViewPr>
  <p:slideViewPr>
    <p:cSldViewPr snapToGrid="0" snapToObjects="1">
      <p:cViewPr varScale="1">
        <p:scale>
          <a:sx n="107" d="100"/>
          <a:sy n="107" d="100"/>
        </p:scale>
        <p:origin x="4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A7719-3CCD-BE40-A11F-C6E677495747}" type="datetimeFigureOut">
              <a:rPr lang="en-US" smtClean="0"/>
              <a:t>1/12/23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C0B4C-668B-FF46-9211-7FC15C0E1323}" type="slidenum">
              <a:rPr lang="en-US" smtClean="0"/>
              <a:t>‹#›</a:t>
            </a:fld>
            <a:endParaRPr lang="en-US"/>
          </a:p>
        </p:txBody>
      </p:sp>
    </p:spTree>
    <p:extLst>
      <p:ext uri="{BB962C8B-B14F-4D97-AF65-F5344CB8AC3E}">
        <p14:creationId xmlns:p14="http://schemas.microsoft.com/office/powerpoint/2010/main" val="176431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THESE SIGNS TELL US ....... WHAT IS THEIR </a:t>
            </a:r>
            <a:r>
              <a:rPr lang="en-US" b="1" dirty="0"/>
              <a:t>PURPOSE</a:t>
            </a:r>
            <a:r>
              <a:rPr lang="en-US" dirty="0"/>
              <a:t>?</a:t>
            </a:r>
          </a:p>
          <a:p>
            <a:r>
              <a:rPr lang="en-US" dirty="0"/>
              <a:t>HOW DO THEY GIVE US INFORMATION? ....... BY THEIR SHAPE, PICTURES, WORDS?</a:t>
            </a:r>
          </a:p>
        </p:txBody>
      </p:sp>
      <p:sp>
        <p:nvSpPr>
          <p:cNvPr id="4" name="Slide Number Placeholder 3"/>
          <p:cNvSpPr>
            <a:spLocks noGrp="1"/>
          </p:cNvSpPr>
          <p:nvPr>
            <p:ph type="sldNum" sz="quarter" idx="5"/>
          </p:nvPr>
        </p:nvSpPr>
        <p:spPr/>
        <p:txBody>
          <a:bodyPr/>
          <a:lstStyle/>
          <a:p>
            <a:fld id="{9BDC0B4C-668B-FF46-9211-7FC15C0E1323}" type="slidenum">
              <a:rPr lang="en-US" smtClean="0"/>
              <a:t>2</a:t>
            </a:fld>
            <a:endParaRPr lang="en-US"/>
          </a:p>
        </p:txBody>
      </p:sp>
    </p:spTree>
    <p:extLst>
      <p:ext uri="{BB962C8B-B14F-4D97-AF65-F5344CB8AC3E}">
        <p14:creationId xmlns:p14="http://schemas.microsoft.com/office/powerpoint/2010/main" val="4083285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ANY FACTS HERE ABOUT WOMBATS? </a:t>
            </a:r>
          </a:p>
        </p:txBody>
      </p:sp>
      <p:sp>
        <p:nvSpPr>
          <p:cNvPr id="4" name="Slide Number Placeholder 3"/>
          <p:cNvSpPr>
            <a:spLocks noGrp="1"/>
          </p:cNvSpPr>
          <p:nvPr>
            <p:ph type="sldNum" sz="quarter" idx="5"/>
          </p:nvPr>
        </p:nvSpPr>
        <p:spPr/>
        <p:txBody>
          <a:bodyPr/>
          <a:lstStyle/>
          <a:p>
            <a:fld id="{9BDC0B4C-668B-FF46-9211-7FC15C0E1323}" type="slidenum">
              <a:rPr lang="en-US" smtClean="0"/>
              <a:t>3</a:t>
            </a:fld>
            <a:endParaRPr lang="en-US"/>
          </a:p>
        </p:txBody>
      </p:sp>
    </p:spTree>
    <p:extLst>
      <p:ext uri="{BB962C8B-B14F-4D97-AF65-F5344CB8AC3E}">
        <p14:creationId xmlns:p14="http://schemas.microsoft.com/office/powerpoint/2010/main" val="4106048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MAKES THIS TEXT A RECOUNT? </a:t>
            </a:r>
          </a:p>
        </p:txBody>
      </p:sp>
      <p:sp>
        <p:nvSpPr>
          <p:cNvPr id="4" name="Slide Number Placeholder 3"/>
          <p:cNvSpPr>
            <a:spLocks noGrp="1"/>
          </p:cNvSpPr>
          <p:nvPr>
            <p:ph type="sldNum" sz="quarter" idx="5"/>
          </p:nvPr>
        </p:nvSpPr>
        <p:spPr/>
        <p:txBody>
          <a:bodyPr/>
          <a:lstStyle/>
          <a:p>
            <a:fld id="{9BDC0B4C-668B-FF46-9211-7FC15C0E1323}" type="slidenum">
              <a:rPr lang="en-US" smtClean="0"/>
              <a:t>4</a:t>
            </a:fld>
            <a:endParaRPr lang="en-US"/>
          </a:p>
        </p:txBody>
      </p:sp>
    </p:spTree>
    <p:extLst>
      <p:ext uri="{BB962C8B-B14F-4D97-AF65-F5344CB8AC3E}">
        <p14:creationId xmlns:p14="http://schemas.microsoft.com/office/powerpoint/2010/main" val="3943278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CLUES THAT HELP US CHOOSE THE TEXT TYPE?</a:t>
            </a:r>
          </a:p>
        </p:txBody>
      </p:sp>
      <p:sp>
        <p:nvSpPr>
          <p:cNvPr id="4" name="Slide Number Placeholder 3"/>
          <p:cNvSpPr>
            <a:spLocks noGrp="1"/>
          </p:cNvSpPr>
          <p:nvPr>
            <p:ph type="sldNum" sz="quarter" idx="5"/>
          </p:nvPr>
        </p:nvSpPr>
        <p:spPr/>
        <p:txBody>
          <a:bodyPr/>
          <a:lstStyle/>
          <a:p>
            <a:fld id="{9BDC0B4C-668B-FF46-9211-7FC15C0E1323}" type="slidenum">
              <a:rPr lang="en-US" smtClean="0"/>
              <a:t>5</a:t>
            </a:fld>
            <a:endParaRPr lang="en-US"/>
          </a:p>
        </p:txBody>
      </p:sp>
    </p:spTree>
    <p:extLst>
      <p:ext uri="{BB962C8B-B14F-4D97-AF65-F5344CB8AC3E}">
        <p14:creationId xmlns:p14="http://schemas.microsoft.com/office/powerpoint/2010/main" val="100985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F1D1-456A-CF46-0199-8BDBD3B362B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1B35789-E931-1FEE-094B-DEC84D12AD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33EA6CE-8918-6566-6FA3-2560614A0453}"/>
              </a:ext>
            </a:extLst>
          </p:cNvPr>
          <p:cNvSpPr>
            <a:spLocks noGrp="1"/>
          </p:cNvSpPr>
          <p:nvPr>
            <p:ph type="dt" sz="half" idx="10"/>
          </p:nvPr>
        </p:nvSpPr>
        <p:spPr/>
        <p:txBody>
          <a:bodyPr/>
          <a:lstStyle/>
          <a:p>
            <a:fld id="{FC5533AB-D454-5B4A-B5CA-77F7A2795135}" type="datetimeFigureOut">
              <a:rPr lang="en-US" smtClean="0"/>
              <a:t>1/12/23</a:t>
            </a:fld>
            <a:endParaRPr lang="en-US"/>
          </a:p>
        </p:txBody>
      </p:sp>
      <p:sp>
        <p:nvSpPr>
          <p:cNvPr id="5" name="Footer Placeholder 4">
            <a:extLst>
              <a:ext uri="{FF2B5EF4-FFF2-40B4-BE49-F238E27FC236}">
                <a16:creationId xmlns:a16="http://schemas.microsoft.com/office/drawing/2014/main" id="{1531A9B7-EA88-ED15-5CB1-23B83DE13D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772B5-274A-443B-CB6B-BC698FCCC5A8}"/>
              </a:ext>
            </a:extLst>
          </p:cNvPr>
          <p:cNvSpPr>
            <a:spLocks noGrp="1"/>
          </p:cNvSpPr>
          <p:nvPr>
            <p:ph type="sldNum" sz="quarter" idx="12"/>
          </p:nvPr>
        </p:nvSpPr>
        <p:spPr/>
        <p:txBody>
          <a:bodyPr/>
          <a:lstStyle/>
          <a:p>
            <a:fld id="{6C01A025-14C3-9D49-9536-E891074A8B8F}" type="slidenum">
              <a:rPr lang="en-US" smtClean="0"/>
              <a:t>‹#›</a:t>
            </a:fld>
            <a:endParaRPr lang="en-US"/>
          </a:p>
        </p:txBody>
      </p:sp>
    </p:spTree>
    <p:extLst>
      <p:ext uri="{BB962C8B-B14F-4D97-AF65-F5344CB8AC3E}">
        <p14:creationId xmlns:p14="http://schemas.microsoft.com/office/powerpoint/2010/main" val="401969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333CD-0A5B-BC5F-9C08-008020FC7D2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648A019-3BB5-09CC-EF8D-CF02FE19C81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F5EA39-EBD0-DC3B-F6AD-046DC1D3C99A}"/>
              </a:ext>
            </a:extLst>
          </p:cNvPr>
          <p:cNvSpPr>
            <a:spLocks noGrp="1"/>
          </p:cNvSpPr>
          <p:nvPr>
            <p:ph type="dt" sz="half" idx="10"/>
          </p:nvPr>
        </p:nvSpPr>
        <p:spPr/>
        <p:txBody>
          <a:bodyPr/>
          <a:lstStyle/>
          <a:p>
            <a:fld id="{FC5533AB-D454-5B4A-B5CA-77F7A2795135}" type="datetimeFigureOut">
              <a:rPr lang="en-US" smtClean="0"/>
              <a:t>1/12/23</a:t>
            </a:fld>
            <a:endParaRPr lang="en-US"/>
          </a:p>
        </p:txBody>
      </p:sp>
      <p:sp>
        <p:nvSpPr>
          <p:cNvPr id="5" name="Footer Placeholder 4">
            <a:extLst>
              <a:ext uri="{FF2B5EF4-FFF2-40B4-BE49-F238E27FC236}">
                <a16:creationId xmlns:a16="http://schemas.microsoft.com/office/drawing/2014/main" id="{80EA8657-A85A-59A8-C53F-9FAC7F182D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DC92C5-FD9D-9542-D78A-95144BE67BB1}"/>
              </a:ext>
            </a:extLst>
          </p:cNvPr>
          <p:cNvSpPr>
            <a:spLocks noGrp="1"/>
          </p:cNvSpPr>
          <p:nvPr>
            <p:ph type="sldNum" sz="quarter" idx="12"/>
          </p:nvPr>
        </p:nvSpPr>
        <p:spPr/>
        <p:txBody>
          <a:bodyPr/>
          <a:lstStyle/>
          <a:p>
            <a:fld id="{6C01A025-14C3-9D49-9536-E891074A8B8F}" type="slidenum">
              <a:rPr lang="en-US" smtClean="0"/>
              <a:t>‹#›</a:t>
            </a:fld>
            <a:endParaRPr lang="en-US"/>
          </a:p>
        </p:txBody>
      </p:sp>
    </p:spTree>
    <p:extLst>
      <p:ext uri="{BB962C8B-B14F-4D97-AF65-F5344CB8AC3E}">
        <p14:creationId xmlns:p14="http://schemas.microsoft.com/office/powerpoint/2010/main" val="330180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3160C9-6D7D-C4BF-4C5F-3F6B6298917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417899B-497D-551C-292A-9BCB351711C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F58F798-E196-27B6-3F37-70F81811E891}"/>
              </a:ext>
            </a:extLst>
          </p:cNvPr>
          <p:cNvSpPr>
            <a:spLocks noGrp="1"/>
          </p:cNvSpPr>
          <p:nvPr>
            <p:ph type="dt" sz="half" idx="10"/>
          </p:nvPr>
        </p:nvSpPr>
        <p:spPr/>
        <p:txBody>
          <a:bodyPr/>
          <a:lstStyle/>
          <a:p>
            <a:fld id="{FC5533AB-D454-5B4A-B5CA-77F7A2795135}" type="datetimeFigureOut">
              <a:rPr lang="en-US" smtClean="0"/>
              <a:t>1/12/23</a:t>
            </a:fld>
            <a:endParaRPr lang="en-US"/>
          </a:p>
        </p:txBody>
      </p:sp>
      <p:sp>
        <p:nvSpPr>
          <p:cNvPr id="5" name="Footer Placeholder 4">
            <a:extLst>
              <a:ext uri="{FF2B5EF4-FFF2-40B4-BE49-F238E27FC236}">
                <a16:creationId xmlns:a16="http://schemas.microsoft.com/office/drawing/2014/main" id="{AFCC8CDB-F6B4-D459-6B74-2C0C79EC75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09520-5327-4BB9-1EED-2752AEF3F8E9}"/>
              </a:ext>
            </a:extLst>
          </p:cNvPr>
          <p:cNvSpPr>
            <a:spLocks noGrp="1"/>
          </p:cNvSpPr>
          <p:nvPr>
            <p:ph type="sldNum" sz="quarter" idx="12"/>
          </p:nvPr>
        </p:nvSpPr>
        <p:spPr/>
        <p:txBody>
          <a:bodyPr/>
          <a:lstStyle/>
          <a:p>
            <a:fld id="{6C01A025-14C3-9D49-9536-E891074A8B8F}" type="slidenum">
              <a:rPr lang="en-US" smtClean="0"/>
              <a:t>‹#›</a:t>
            </a:fld>
            <a:endParaRPr lang="en-US"/>
          </a:p>
        </p:txBody>
      </p:sp>
    </p:spTree>
    <p:extLst>
      <p:ext uri="{BB962C8B-B14F-4D97-AF65-F5344CB8AC3E}">
        <p14:creationId xmlns:p14="http://schemas.microsoft.com/office/powerpoint/2010/main" val="2730733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8D233-D2EC-FA47-3965-DE8B4B54CCF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52E13FC-4F9C-96D5-AF24-5C70CC10F58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F4A045A-7D9E-6DEB-453B-292CB63850C8}"/>
              </a:ext>
            </a:extLst>
          </p:cNvPr>
          <p:cNvSpPr>
            <a:spLocks noGrp="1"/>
          </p:cNvSpPr>
          <p:nvPr>
            <p:ph type="dt" sz="half" idx="10"/>
          </p:nvPr>
        </p:nvSpPr>
        <p:spPr/>
        <p:txBody>
          <a:bodyPr/>
          <a:lstStyle/>
          <a:p>
            <a:fld id="{FC5533AB-D454-5B4A-B5CA-77F7A2795135}" type="datetimeFigureOut">
              <a:rPr lang="en-US" smtClean="0"/>
              <a:t>1/12/23</a:t>
            </a:fld>
            <a:endParaRPr lang="en-US"/>
          </a:p>
        </p:txBody>
      </p:sp>
      <p:sp>
        <p:nvSpPr>
          <p:cNvPr id="5" name="Footer Placeholder 4">
            <a:extLst>
              <a:ext uri="{FF2B5EF4-FFF2-40B4-BE49-F238E27FC236}">
                <a16:creationId xmlns:a16="http://schemas.microsoft.com/office/drawing/2014/main" id="{98039362-3263-377F-DF04-02021D6C4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6980F-17C0-F7BE-051A-6BE6D723A2FF}"/>
              </a:ext>
            </a:extLst>
          </p:cNvPr>
          <p:cNvSpPr>
            <a:spLocks noGrp="1"/>
          </p:cNvSpPr>
          <p:nvPr>
            <p:ph type="sldNum" sz="quarter" idx="12"/>
          </p:nvPr>
        </p:nvSpPr>
        <p:spPr/>
        <p:txBody>
          <a:bodyPr/>
          <a:lstStyle/>
          <a:p>
            <a:fld id="{6C01A025-14C3-9D49-9536-E891074A8B8F}" type="slidenum">
              <a:rPr lang="en-US" smtClean="0"/>
              <a:t>‹#›</a:t>
            </a:fld>
            <a:endParaRPr lang="en-US"/>
          </a:p>
        </p:txBody>
      </p:sp>
    </p:spTree>
    <p:extLst>
      <p:ext uri="{BB962C8B-B14F-4D97-AF65-F5344CB8AC3E}">
        <p14:creationId xmlns:p14="http://schemas.microsoft.com/office/powerpoint/2010/main" val="933891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DAD4E-49D1-4BC9-3C1D-FAF80B3BDC4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3FE97F8-A853-BDF1-BA14-66A74810E2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7504478-A508-25FA-18EF-A635A61FD6D1}"/>
              </a:ext>
            </a:extLst>
          </p:cNvPr>
          <p:cNvSpPr>
            <a:spLocks noGrp="1"/>
          </p:cNvSpPr>
          <p:nvPr>
            <p:ph type="dt" sz="half" idx="10"/>
          </p:nvPr>
        </p:nvSpPr>
        <p:spPr/>
        <p:txBody>
          <a:bodyPr/>
          <a:lstStyle/>
          <a:p>
            <a:fld id="{FC5533AB-D454-5B4A-B5CA-77F7A2795135}" type="datetimeFigureOut">
              <a:rPr lang="en-US" smtClean="0"/>
              <a:t>1/12/23</a:t>
            </a:fld>
            <a:endParaRPr lang="en-US"/>
          </a:p>
        </p:txBody>
      </p:sp>
      <p:sp>
        <p:nvSpPr>
          <p:cNvPr id="5" name="Footer Placeholder 4">
            <a:extLst>
              <a:ext uri="{FF2B5EF4-FFF2-40B4-BE49-F238E27FC236}">
                <a16:creationId xmlns:a16="http://schemas.microsoft.com/office/drawing/2014/main" id="{CBD64174-D85E-EFB5-91F4-D519D16F7B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66E57-84F4-500D-B9B4-EAB3B158743D}"/>
              </a:ext>
            </a:extLst>
          </p:cNvPr>
          <p:cNvSpPr>
            <a:spLocks noGrp="1"/>
          </p:cNvSpPr>
          <p:nvPr>
            <p:ph type="sldNum" sz="quarter" idx="12"/>
          </p:nvPr>
        </p:nvSpPr>
        <p:spPr/>
        <p:txBody>
          <a:bodyPr/>
          <a:lstStyle/>
          <a:p>
            <a:fld id="{6C01A025-14C3-9D49-9536-E891074A8B8F}" type="slidenum">
              <a:rPr lang="en-US" smtClean="0"/>
              <a:t>‹#›</a:t>
            </a:fld>
            <a:endParaRPr lang="en-US"/>
          </a:p>
        </p:txBody>
      </p:sp>
    </p:spTree>
    <p:extLst>
      <p:ext uri="{BB962C8B-B14F-4D97-AF65-F5344CB8AC3E}">
        <p14:creationId xmlns:p14="http://schemas.microsoft.com/office/powerpoint/2010/main" val="252592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4E33D-43C9-7340-FDBD-D52D72EBA5E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1DC4907-0503-ED03-424A-3E0E8BFA4FA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60985A2-2118-16D6-F049-F454E40F2B5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968ED61-1457-D0A2-B8F2-843F529F7CD0}"/>
              </a:ext>
            </a:extLst>
          </p:cNvPr>
          <p:cNvSpPr>
            <a:spLocks noGrp="1"/>
          </p:cNvSpPr>
          <p:nvPr>
            <p:ph type="dt" sz="half" idx="10"/>
          </p:nvPr>
        </p:nvSpPr>
        <p:spPr/>
        <p:txBody>
          <a:bodyPr/>
          <a:lstStyle/>
          <a:p>
            <a:fld id="{FC5533AB-D454-5B4A-B5CA-77F7A2795135}" type="datetimeFigureOut">
              <a:rPr lang="en-US" smtClean="0"/>
              <a:t>1/12/23</a:t>
            </a:fld>
            <a:endParaRPr lang="en-US"/>
          </a:p>
        </p:txBody>
      </p:sp>
      <p:sp>
        <p:nvSpPr>
          <p:cNvPr id="6" name="Footer Placeholder 5">
            <a:extLst>
              <a:ext uri="{FF2B5EF4-FFF2-40B4-BE49-F238E27FC236}">
                <a16:creationId xmlns:a16="http://schemas.microsoft.com/office/drawing/2014/main" id="{AD27FCA7-460A-3379-A2A5-8BD2FA6F3D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2E0F38-FC74-8123-82E2-48AAE629BCAD}"/>
              </a:ext>
            </a:extLst>
          </p:cNvPr>
          <p:cNvSpPr>
            <a:spLocks noGrp="1"/>
          </p:cNvSpPr>
          <p:nvPr>
            <p:ph type="sldNum" sz="quarter" idx="12"/>
          </p:nvPr>
        </p:nvSpPr>
        <p:spPr/>
        <p:txBody>
          <a:bodyPr/>
          <a:lstStyle/>
          <a:p>
            <a:fld id="{6C01A025-14C3-9D49-9536-E891074A8B8F}" type="slidenum">
              <a:rPr lang="en-US" smtClean="0"/>
              <a:t>‹#›</a:t>
            </a:fld>
            <a:endParaRPr lang="en-US"/>
          </a:p>
        </p:txBody>
      </p:sp>
    </p:spTree>
    <p:extLst>
      <p:ext uri="{BB962C8B-B14F-4D97-AF65-F5344CB8AC3E}">
        <p14:creationId xmlns:p14="http://schemas.microsoft.com/office/powerpoint/2010/main" val="78723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90B47-204C-5A93-0D43-6EDDC005352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0D88508-3D51-FFFD-6022-CC73550037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DECA366-0D48-B81A-C493-FB8CF199BC2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60DA29F-21F0-E113-8426-58A291088C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B9BBE3A-DFDF-27F3-91FE-101E35CB059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B2BC5A8-ACFD-5D13-7CA5-AD50D4BC3593}"/>
              </a:ext>
            </a:extLst>
          </p:cNvPr>
          <p:cNvSpPr>
            <a:spLocks noGrp="1"/>
          </p:cNvSpPr>
          <p:nvPr>
            <p:ph type="dt" sz="half" idx="10"/>
          </p:nvPr>
        </p:nvSpPr>
        <p:spPr/>
        <p:txBody>
          <a:bodyPr/>
          <a:lstStyle/>
          <a:p>
            <a:fld id="{FC5533AB-D454-5B4A-B5CA-77F7A2795135}" type="datetimeFigureOut">
              <a:rPr lang="en-US" smtClean="0"/>
              <a:t>1/12/23</a:t>
            </a:fld>
            <a:endParaRPr lang="en-US"/>
          </a:p>
        </p:txBody>
      </p:sp>
      <p:sp>
        <p:nvSpPr>
          <p:cNvPr id="8" name="Footer Placeholder 7">
            <a:extLst>
              <a:ext uri="{FF2B5EF4-FFF2-40B4-BE49-F238E27FC236}">
                <a16:creationId xmlns:a16="http://schemas.microsoft.com/office/drawing/2014/main" id="{7B7F3E3D-C89D-4E8D-5203-6BBB5F1C97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7418D9-871B-1F8F-ADA7-3D96B4E92753}"/>
              </a:ext>
            </a:extLst>
          </p:cNvPr>
          <p:cNvSpPr>
            <a:spLocks noGrp="1"/>
          </p:cNvSpPr>
          <p:nvPr>
            <p:ph type="sldNum" sz="quarter" idx="12"/>
          </p:nvPr>
        </p:nvSpPr>
        <p:spPr/>
        <p:txBody>
          <a:bodyPr/>
          <a:lstStyle/>
          <a:p>
            <a:fld id="{6C01A025-14C3-9D49-9536-E891074A8B8F}" type="slidenum">
              <a:rPr lang="en-US" smtClean="0"/>
              <a:t>‹#›</a:t>
            </a:fld>
            <a:endParaRPr lang="en-US"/>
          </a:p>
        </p:txBody>
      </p:sp>
    </p:spTree>
    <p:extLst>
      <p:ext uri="{BB962C8B-B14F-4D97-AF65-F5344CB8AC3E}">
        <p14:creationId xmlns:p14="http://schemas.microsoft.com/office/powerpoint/2010/main" val="4138934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FCDF3-0252-7282-A6A0-4CD4047CCBA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EFF1338-0EF8-8FD7-A111-D153009B9E42}"/>
              </a:ext>
            </a:extLst>
          </p:cNvPr>
          <p:cNvSpPr>
            <a:spLocks noGrp="1"/>
          </p:cNvSpPr>
          <p:nvPr>
            <p:ph type="dt" sz="half" idx="10"/>
          </p:nvPr>
        </p:nvSpPr>
        <p:spPr/>
        <p:txBody>
          <a:bodyPr/>
          <a:lstStyle/>
          <a:p>
            <a:fld id="{FC5533AB-D454-5B4A-B5CA-77F7A2795135}" type="datetimeFigureOut">
              <a:rPr lang="en-US" smtClean="0"/>
              <a:t>1/12/23</a:t>
            </a:fld>
            <a:endParaRPr lang="en-US"/>
          </a:p>
        </p:txBody>
      </p:sp>
      <p:sp>
        <p:nvSpPr>
          <p:cNvPr id="4" name="Footer Placeholder 3">
            <a:extLst>
              <a:ext uri="{FF2B5EF4-FFF2-40B4-BE49-F238E27FC236}">
                <a16:creationId xmlns:a16="http://schemas.microsoft.com/office/drawing/2014/main" id="{B7DC5FD2-5A90-8E5A-735D-D70FC1746C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D813CE-7C36-A2A1-B0CA-9BA402216742}"/>
              </a:ext>
            </a:extLst>
          </p:cNvPr>
          <p:cNvSpPr>
            <a:spLocks noGrp="1"/>
          </p:cNvSpPr>
          <p:nvPr>
            <p:ph type="sldNum" sz="quarter" idx="12"/>
          </p:nvPr>
        </p:nvSpPr>
        <p:spPr/>
        <p:txBody>
          <a:bodyPr/>
          <a:lstStyle/>
          <a:p>
            <a:fld id="{6C01A025-14C3-9D49-9536-E891074A8B8F}" type="slidenum">
              <a:rPr lang="en-US" smtClean="0"/>
              <a:t>‹#›</a:t>
            </a:fld>
            <a:endParaRPr lang="en-US"/>
          </a:p>
        </p:txBody>
      </p:sp>
    </p:spTree>
    <p:extLst>
      <p:ext uri="{BB962C8B-B14F-4D97-AF65-F5344CB8AC3E}">
        <p14:creationId xmlns:p14="http://schemas.microsoft.com/office/powerpoint/2010/main" val="2368276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4C3985-CD1B-0D94-295D-FD57CAA2823B}"/>
              </a:ext>
            </a:extLst>
          </p:cNvPr>
          <p:cNvSpPr>
            <a:spLocks noGrp="1"/>
          </p:cNvSpPr>
          <p:nvPr>
            <p:ph type="dt" sz="half" idx="10"/>
          </p:nvPr>
        </p:nvSpPr>
        <p:spPr/>
        <p:txBody>
          <a:bodyPr/>
          <a:lstStyle/>
          <a:p>
            <a:fld id="{FC5533AB-D454-5B4A-B5CA-77F7A2795135}" type="datetimeFigureOut">
              <a:rPr lang="en-US" smtClean="0"/>
              <a:t>1/12/23</a:t>
            </a:fld>
            <a:endParaRPr lang="en-US"/>
          </a:p>
        </p:txBody>
      </p:sp>
      <p:sp>
        <p:nvSpPr>
          <p:cNvPr id="3" name="Footer Placeholder 2">
            <a:extLst>
              <a:ext uri="{FF2B5EF4-FFF2-40B4-BE49-F238E27FC236}">
                <a16:creationId xmlns:a16="http://schemas.microsoft.com/office/drawing/2014/main" id="{7D3C123A-972A-87D4-8EB0-B12A2560FA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DD047A-9D82-225F-C036-09431B23E8D1}"/>
              </a:ext>
            </a:extLst>
          </p:cNvPr>
          <p:cNvSpPr>
            <a:spLocks noGrp="1"/>
          </p:cNvSpPr>
          <p:nvPr>
            <p:ph type="sldNum" sz="quarter" idx="12"/>
          </p:nvPr>
        </p:nvSpPr>
        <p:spPr/>
        <p:txBody>
          <a:bodyPr/>
          <a:lstStyle/>
          <a:p>
            <a:fld id="{6C01A025-14C3-9D49-9536-E891074A8B8F}" type="slidenum">
              <a:rPr lang="en-US" smtClean="0"/>
              <a:t>‹#›</a:t>
            </a:fld>
            <a:endParaRPr lang="en-US"/>
          </a:p>
        </p:txBody>
      </p:sp>
    </p:spTree>
    <p:extLst>
      <p:ext uri="{BB962C8B-B14F-4D97-AF65-F5344CB8AC3E}">
        <p14:creationId xmlns:p14="http://schemas.microsoft.com/office/powerpoint/2010/main" val="9798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227D2-01A3-D08F-F185-070583D7768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93A835B-1FB1-C5BC-748A-CAA662F94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AE048C9-CF9C-6339-A5F9-EA773FAF9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2C4DDD8-6010-FE9F-89B8-24969E0623A9}"/>
              </a:ext>
            </a:extLst>
          </p:cNvPr>
          <p:cNvSpPr>
            <a:spLocks noGrp="1"/>
          </p:cNvSpPr>
          <p:nvPr>
            <p:ph type="dt" sz="half" idx="10"/>
          </p:nvPr>
        </p:nvSpPr>
        <p:spPr/>
        <p:txBody>
          <a:bodyPr/>
          <a:lstStyle/>
          <a:p>
            <a:fld id="{FC5533AB-D454-5B4A-B5CA-77F7A2795135}" type="datetimeFigureOut">
              <a:rPr lang="en-US" smtClean="0"/>
              <a:t>1/12/23</a:t>
            </a:fld>
            <a:endParaRPr lang="en-US"/>
          </a:p>
        </p:txBody>
      </p:sp>
      <p:sp>
        <p:nvSpPr>
          <p:cNvPr id="6" name="Footer Placeholder 5">
            <a:extLst>
              <a:ext uri="{FF2B5EF4-FFF2-40B4-BE49-F238E27FC236}">
                <a16:creationId xmlns:a16="http://schemas.microsoft.com/office/drawing/2014/main" id="{0DE9E69D-1181-022E-2025-9B0BA35B6F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5A491A-375B-012E-B6C5-248135D92913}"/>
              </a:ext>
            </a:extLst>
          </p:cNvPr>
          <p:cNvSpPr>
            <a:spLocks noGrp="1"/>
          </p:cNvSpPr>
          <p:nvPr>
            <p:ph type="sldNum" sz="quarter" idx="12"/>
          </p:nvPr>
        </p:nvSpPr>
        <p:spPr/>
        <p:txBody>
          <a:bodyPr/>
          <a:lstStyle/>
          <a:p>
            <a:fld id="{6C01A025-14C3-9D49-9536-E891074A8B8F}" type="slidenum">
              <a:rPr lang="en-US" smtClean="0"/>
              <a:t>‹#›</a:t>
            </a:fld>
            <a:endParaRPr lang="en-US"/>
          </a:p>
        </p:txBody>
      </p:sp>
    </p:spTree>
    <p:extLst>
      <p:ext uri="{BB962C8B-B14F-4D97-AF65-F5344CB8AC3E}">
        <p14:creationId xmlns:p14="http://schemas.microsoft.com/office/powerpoint/2010/main" val="109917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5543B-6A22-8138-5923-E18EBAA179E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3ACEFE0-20DA-7006-D865-B83616B3A9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3CD0F4-C433-88CA-8C67-6F76BDF81F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CD78947-F35F-BB5D-38E3-62C1A62CB118}"/>
              </a:ext>
            </a:extLst>
          </p:cNvPr>
          <p:cNvSpPr>
            <a:spLocks noGrp="1"/>
          </p:cNvSpPr>
          <p:nvPr>
            <p:ph type="dt" sz="half" idx="10"/>
          </p:nvPr>
        </p:nvSpPr>
        <p:spPr/>
        <p:txBody>
          <a:bodyPr/>
          <a:lstStyle/>
          <a:p>
            <a:fld id="{FC5533AB-D454-5B4A-B5CA-77F7A2795135}" type="datetimeFigureOut">
              <a:rPr lang="en-US" smtClean="0"/>
              <a:t>1/12/23</a:t>
            </a:fld>
            <a:endParaRPr lang="en-US"/>
          </a:p>
        </p:txBody>
      </p:sp>
      <p:sp>
        <p:nvSpPr>
          <p:cNvPr id="6" name="Footer Placeholder 5">
            <a:extLst>
              <a:ext uri="{FF2B5EF4-FFF2-40B4-BE49-F238E27FC236}">
                <a16:creationId xmlns:a16="http://schemas.microsoft.com/office/drawing/2014/main" id="{9BFDD58A-E4B1-A30A-A191-1FA509AFD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064804-3E89-927E-6E62-BAEFE5FECF55}"/>
              </a:ext>
            </a:extLst>
          </p:cNvPr>
          <p:cNvSpPr>
            <a:spLocks noGrp="1"/>
          </p:cNvSpPr>
          <p:nvPr>
            <p:ph type="sldNum" sz="quarter" idx="12"/>
          </p:nvPr>
        </p:nvSpPr>
        <p:spPr/>
        <p:txBody>
          <a:bodyPr/>
          <a:lstStyle/>
          <a:p>
            <a:fld id="{6C01A025-14C3-9D49-9536-E891074A8B8F}" type="slidenum">
              <a:rPr lang="en-US" smtClean="0"/>
              <a:t>‹#›</a:t>
            </a:fld>
            <a:endParaRPr lang="en-US"/>
          </a:p>
        </p:txBody>
      </p:sp>
    </p:spTree>
    <p:extLst>
      <p:ext uri="{BB962C8B-B14F-4D97-AF65-F5344CB8AC3E}">
        <p14:creationId xmlns:p14="http://schemas.microsoft.com/office/powerpoint/2010/main" val="4257404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4999D0-40EE-C7F8-6868-1139BBBC0A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7561A07-2E2D-F736-DBAF-B7CADBAE55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8A2E75E-2540-079A-45DE-73EB46768D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533AB-D454-5B4A-B5CA-77F7A2795135}" type="datetimeFigureOut">
              <a:rPr lang="en-US" smtClean="0"/>
              <a:t>1/12/23</a:t>
            </a:fld>
            <a:endParaRPr lang="en-US"/>
          </a:p>
        </p:txBody>
      </p:sp>
      <p:sp>
        <p:nvSpPr>
          <p:cNvPr id="5" name="Footer Placeholder 4">
            <a:extLst>
              <a:ext uri="{FF2B5EF4-FFF2-40B4-BE49-F238E27FC236}">
                <a16:creationId xmlns:a16="http://schemas.microsoft.com/office/drawing/2014/main" id="{71036030-A547-2F5F-590F-FDE3ED1BF0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C8F2BB-631A-4AB9-B463-FBE5CE5DA5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1A025-14C3-9D49-9536-E891074A8B8F}" type="slidenum">
              <a:rPr lang="en-US" smtClean="0"/>
              <a:t>‹#›</a:t>
            </a:fld>
            <a:endParaRPr lang="en-US"/>
          </a:p>
        </p:txBody>
      </p:sp>
    </p:spTree>
    <p:extLst>
      <p:ext uri="{BB962C8B-B14F-4D97-AF65-F5344CB8AC3E}">
        <p14:creationId xmlns:p14="http://schemas.microsoft.com/office/powerpoint/2010/main" val="334133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ckoverflow.com/users/2310289/scary-wombat"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2.jpg"/><Relationship Id="rId7" Type="http://schemas.openxmlformats.org/officeDocument/2006/relationships/hyperlink" Target="https://creativecommons.org/licenses/by-sa/3.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flickr.com/photos/9315648@N08/2099112596/" TargetMode="External"/><Relationship Id="rId11" Type="http://schemas.openxmlformats.org/officeDocument/2006/relationships/hyperlink" Target="http://stackoverflow.com/users/2310289/scary-wombat" TargetMode="External"/><Relationship Id="rId5" Type="http://schemas.openxmlformats.org/officeDocument/2006/relationships/image" Target="../media/image3.jpg"/><Relationship Id="rId10" Type="http://schemas.openxmlformats.org/officeDocument/2006/relationships/image" Target="../media/image1.jpg"/><Relationship Id="rId4" Type="http://schemas.openxmlformats.org/officeDocument/2006/relationships/hyperlink" Target="https://pixabay.com/de/wombats-wombat-schild-hinweis-1379704/" TargetMode="External"/><Relationship Id="rId9" Type="http://schemas.openxmlformats.org/officeDocument/2006/relationships/hyperlink" Target="https://www.flickr.com/photos/kleinmatt66/40767569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tackoverflow.com/users/2310289/scary-womba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tackoverflow.com/users/2310289/scary-womba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tackoverflow.com/users/2310289/scary-womb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190BB-129E-FD93-E43A-918479CE22CD}"/>
              </a:ext>
            </a:extLst>
          </p:cNvPr>
          <p:cNvSpPr>
            <a:spLocks noGrp="1"/>
          </p:cNvSpPr>
          <p:nvPr>
            <p:ph type="ctrTitle"/>
          </p:nvPr>
        </p:nvSpPr>
        <p:spPr/>
        <p:txBody>
          <a:bodyPr>
            <a:normAutofit/>
          </a:bodyPr>
          <a:lstStyle/>
          <a:p>
            <a:r>
              <a:rPr lang="en-US" sz="8000" dirty="0">
                <a:latin typeface="Edu QLD Beginner Medium" pitchFamily="2" charset="0"/>
              </a:rPr>
              <a:t>Wombats</a:t>
            </a:r>
          </a:p>
        </p:txBody>
      </p:sp>
      <p:pic>
        <p:nvPicPr>
          <p:cNvPr id="4" name="Picture 3" descr="A picture containing clipart&#10;&#10;Description automatically generated">
            <a:extLst>
              <a:ext uri="{FF2B5EF4-FFF2-40B4-BE49-F238E27FC236}">
                <a16:creationId xmlns:a16="http://schemas.microsoft.com/office/drawing/2014/main" id="{03787CF2-8D3B-410A-D8DE-EC9DFD3A3F0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024812" y="2316163"/>
            <a:ext cx="1238250" cy="1277312"/>
          </a:xfrm>
          <a:prstGeom prst="rect">
            <a:avLst/>
          </a:prstGeom>
        </p:spPr>
      </p:pic>
      <p:sp>
        <p:nvSpPr>
          <p:cNvPr id="5" name="TextBox 4">
            <a:extLst>
              <a:ext uri="{FF2B5EF4-FFF2-40B4-BE49-F238E27FC236}">
                <a16:creationId xmlns:a16="http://schemas.microsoft.com/office/drawing/2014/main" id="{98DBF7EC-F03F-3D07-F768-6839DA511260}"/>
              </a:ext>
            </a:extLst>
          </p:cNvPr>
          <p:cNvSpPr txBox="1"/>
          <p:nvPr/>
        </p:nvSpPr>
        <p:spPr>
          <a:xfrm>
            <a:off x="1200150" y="391632"/>
            <a:ext cx="4314825" cy="923330"/>
          </a:xfrm>
          <a:prstGeom prst="rect">
            <a:avLst/>
          </a:prstGeom>
          <a:noFill/>
        </p:spPr>
        <p:txBody>
          <a:bodyPr wrap="square" rtlCol="0">
            <a:spAutoFit/>
          </a:bodyPr>
          <a:lstStyle/>
          <a:p>
            <a:r>
              <a:rPr lang="en-US" sz="5400" b="1" dirty="0">
                <a:solidFill>
                  <a:schemeClr val="accent1">
                    <a:lumMod val="75000"/>
                  </a:schemeClr>
                </a:solidFill>
                <a:latin typeface="Edu QLD Beginner" pitchFamily="2" charset="0"/>
              </a:rPr>
              <a:t>TEXT TYPES</a:t>
            </a:r>
          </a:p>
        </p:txBody>
      </p:sp>
    </p:spTree>
    <p:extLst>
      <p:ext uri="{BB962C8B-B14F-4D97-AF65-F5344CB8AC3E}">
        <p14:creationId xmlns:p14="http://schemas.microsoft.com/office/powerpoint/2010/main" val="1873875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Content Placeholder 4" descr="A picture containing text, tree, sign, outdoor&#10;&#10;Description automatically generated">
            <a:extLst>
              <a:ext uri="{FF2B5EF4-FFF2-40B4-BE49-F238E27FC236}">
                <a16:creationId xmlns:a16="http://schemas.microsoft.com/office/drawing/2014/main" id="{719D1C72-E5DC-A37A-21AB-A07633F1B3F5}"/>
              </a:ext>
            </a:extLst>
          </p:cNvPr>
          <p:cNvPicPr>
            <a:picLocks noGrp="1" noChangeAspect="1"/>
          </p:cNvPicPr>
          <p:nvPr>
            <p:ph idx="1"/>
          </p:nvPr>
        </p:nvPicPr>
        <p:blipFill>
          <a:blip r:embed="rId3">
            <a:extLst>
              <a:ext uri="{837473B0-CC2E-450A-ABE3-18F120FF3D39}">
                <a1611:picAttrSrcUrl xmlns:a1611="http://schemas.microsoft.com/office/drawing/2016/11/main" r:id="rId4"/>
              </a:ext>
            </a:extLst>
          </a:blip>
          <a:stretch>
            <a:fillRect/>
          </a:stretch>
        </p:blipFill>
        <p:spPr>
          <a:xfrm>
            <a:off x="3221831" y="177800"/>
            <a:ext cx="3048000" cy="4064000"/>
          </a:xfrm>
        </p:spPr>
      </p:pic>
      <p:pic>
        <p:nvPicPr>
          <p:cNvPr id="7" name="Picture 6" descr="A yellow sign with black text&#10;&#10;Description automatically generated with low confidence">
            <a:extLst>
              <a:ext uri="{FF2B5EF4-FFF2-40B4-BE49-F238E27FC236}">
                <a16:creationId xmlns:a16="http://schemas.microsoft.com/office/drawing/2014/main" id="{E77881DF-471E-51DD-0CCA-EAC8F25E1F61}"/>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6443663" y="177800"/>
            <a:ext cx="5105400" cy="6502400"/>
          </a:xfrm>
          <a:prstGeom prst="rect">
            <a:avLst/>
          </a:prstGeom>
        </p:spPr>
      </p:pic>
      <p:sp>
        <p:nvSpPr>
          <p:cNvPr id="8" name="TextBox 7">
            <a:extLst>
              <a:ext uri="{FF2B5EF4-FFF2-40B4-BE49-F238E27FC236}">
                <a16:creationId xmlns:a16="http://schemas.microsoft.com/office/drawing/2014/main" id="{C07633B6-637F-EB3D-8B7C-D5A866631A7D}"/>
              </a:ext>
            </a:extLst>
          </p:cNvPr>
          <p:cNvSpPr txBox="1"/>
          <p:nvPr/>
        </p:nvSpPr>
        <p:spPr>
          <a:xfrm>
            <a:off x="6443663" y="6680200"/>
            <a:ext cx="5105400" cy="230832"/>
          </a:xfrm>
          <a:prstGeom prst="rect">
            <a:avLst/>
          </a:prstGeom>
          <a:noFill/>
        </p:spPr>
        <p:txBody>
          <a:bodyPr wrap="square" rtlCol="0">
            <a:spAutoFit/>
          </a:bodyPr>
          <a:lstStyle/>
          <a:p>
            <a:r>
              <a:rPr lang="en-US" sz="900">
                <a:hlinkClick r:id="rId6" tooltip="http://www.flickr.com/photos/9315648@N08/2099112596/"/>
              </a:rPr>
              <a:t>This Photo</a:t>
            </a:r>
            <a:r>
              <a:rPr lang="en-US" sz="900"/>
              <a:t> by Unknown Author is licensed under </a:t>
            </a:r>
            <a:r>
              <a:rPr lang="en-US" sz="900">
                <a:hlinkClick r:id="rId7" tooltip="https://creativecommons.org/licenses/by-sa/3.0/"/>
              </a:rPr>
              <a:t>CC BY-SA</a:t>
            </a:r>
            <a:endParaRPr lang="en-US" sz="900"/>
          </a:p>
        </p:txBody>
      </p:sp>
      <p:pic>
        <p:nvPicPr>
          <p:cNvPr id="10" name="Picture 9" descr="A sign on the side of the road&#10;&#10;Description automatically generated with low confidence">
            <a:extLst>
              <a:ext uri="{FF2B5EF4-FFF2-40B4-BE49-F238E27FC236}">
                <a16:creationId xmlns:a16="http://schemas.microsoft.com/office/drawing/2014/main" id="{260D971C-66F9-242A-E1AE-09A866012D90}"/>
              </a:ext>
            </a:extLst>
          </p:cNvPr>
          <p:cNvPicPr>
            <a:picLocks noChangeAspect="1"/>
          </p:cNvPicPr>
          <p:nvPr/>
        </p:nvPicPr>
        <p:blipFill>
          <a:blip r:embed="rId8">
            <a:extLst>
              <a:ext uri="{837473B0-CC2E-450A-ABE3-18F120FF3D39}">
                <a1611:picAttrSrcUrl xmlns:a1611="http://schemas.microsoft.com/office/drawing/2016/11/main" r:id="rId9"/>
              </a:ext>
            </a:extLst>
          </a:blip>
          <a:stretch>
            <a:fillRect/>
          </a:stretch>
        </p:blipFill>
        <p:spPr>
          <a:xfrm>
            <a:off x="365126" y="4433416"/>
            <a:ext cx="3175000" cy="2362200"/>
          </a:xfrm>
          <a:prstGeom prst="rect">
            <a:avLst/>
          </a:prstGeom>
        </p:spPr>
      </p:pic>
      <p:sp>
        <p:nvSpPr>
          <p:cNvPr id="12" name="TextBox 11">
            <a:extLst>
              <a:ext uri="{FF2B5EF4-FFF2-40B4-BE49-F238E27FC236}">
                <a16:creationId xmlns:a16="http://schemas.microsoft.com/office/drawing/2014/main" id="{97CF5C37-FA8C-DBF6-464D-AA5E859A4040}"/>
              </a:ext>
            </a:extLst>
          </p:cNvPr>
          <p:cNvSpPr txBox="1"/>
          <p:nvPr/>
        </p:nvSpPr>
        <p:spPr>
          <a:xfrm flipH="1">
            <a:off x="200025" y="371475"/>
            <a:ext cx="3021806" cy="1569660"/>
          </a:xfrm>
          <a:prstGeom prst="rect">
            <a:avLst/>
          </a:prstGeom>
          <a:noFill/>
        </p:spPr>
        <p:txBody>
          <a:bodyPr wrap="square" rtlCol="0">
            <a:spAutoFit/>
          </a:bodyPr>
          <a:lstStyle/>
          <a:p>
            <a:pPr algn="ctr"/>
            <a:r>
              <a:rPr lang="en-US" sz="3200" b="1" dirty="0">
                <a:solidFill>
                  <a:srgbClr val="FF0000"/>
                </a:solidFill>
                <a:latin typeface="Edu QLD Beginner" pitchFamily="2" charset="0"/>
              </a:rPr>
              <a:t>SIGNS</a:t>
            </a:r>
            <a:r>
              <a:rPr lang="en-US" sz="3200" dirty="0">
                <a:latin typeface="Edu QLD Beginner Medium" pitchFamily="2" charset="0"/>
              </a:rPr>
              <a:t> </a:t>
            </a:r>
            <a:r>
              <a:rPr lang="en-US" sz="3200" b="1" dirty="0">
                <a:solidFill>
                  <a:schemeClr val="accent1"/>
                </a:solidFill>
                <a:latin typeface="Edu QLD Beginner" pitchFamily="2" charset="0"/>
              </a:rPr>
              <a:t>INFORMATION TEXTS</a:t>
            </a:r>
          </a:p>
        </p:txBody>
      </p:sp>
      <p:pic>
        <p:nvPicPr>
          <p:cNvPr id="14" name="Picture 13" descr="A picture containing clipart&#10;&#10;Description automatically generated">
            <a:extLst>
              <a:ext uri="{FF2B5EF4-FFF2-40B4-BE49-F238E27FC236}">
                <a16:creationId xmlns:a16="http://schemas.microsoft.com/office/drawing/2014/main" id="{BD999A61-EC22-1A29-B248-60E99238EA35}"/>
              </a:ext>
            </a:extLst>
          </p:cNvPr>
          <p:cNvPicPr>
            <a:picLocks noChangeAspect="1"/>
          </p:cNvPicPr>
          <p:nvPr/>
        </p:nvPicPr>
        <p:blipFill>
          <a:blip r:embed="rId10">
            <a:extLst>
              <a:ext uri="{837473B0-CC2E-450A-ABE3-18F120FF3D39}">
                <a1611:picAttrSrcUrl xmlns:a1611="http://schemas.microsoft.com/office/drawing/2016/11/main" r:id="rId11"/>
              </a:ext>
            </a:extLst>
          </a:blip>
          <a:stretch>
            <a:fillRect/>
          </a:stretch>
        </p:blipFill>
        <p:spPr>
          <a:xfrm>
            <a:off x="4372769" y="4975860"/>
            <a:ext cx="1238250" cy="1277312"/>
          </a:xfrm>
          <a:prstGeom prst="rect">
            <a:avLst/>
          </a:prstGeom>
        </p:spPr>
      </p:pic>
    </p:spTree>
    <p:extLst>
      <p:ext uri="{BB962C8B-B14F-4D97-AF65-F5344CB8AC3E}">
        <p14:creationId xmlns:p14="http://schemas.microsoft.com/office/powerpoint/2010/main" val="292488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0012D-E2A0-CE43-E3E0-B62592496E62}"/>
              </a:ext>
            </a:extLst>
          </p:cNvPr>
          <p:cNvSpPr>
            <a:spLocks noGrp="1"/>
          </p:cNvSpPr>
          <p:nvPr>
            <p:ph type="title"/>
          </p:nvPr>
        </p:nvSpPr>
        <p:spPr>
          <a:xfrm>
            <a:off x="1209675" y="289356"/>
            <a:ext cx="3905250" cy="1325563"/>
          </a:xfrm>
        </p:spPr>
        <p:txBody>
          <a:bodyPr/>
          <a:lstStyle/>
          <a:p>
            <a:r>
              <a:rPr lang="en-US" dirty="0">
                <a:solidFill>
                  <a:srgbClr val="FF0000"/>
                </a:solidFill>
                <a:latin typeface="Edu QLD Beginner Medium" pitchFamily="2" charset="0"/>
              </a:rPr>
              <a:t>Fact or Opinion?</a:t>
            </a:r>
          </a:p>
        </p:txBody>
      </p:sp>
      <p:sp>
        <p:nvSpPr>
          <p:cNvPr id="3" name="Content Placeholder 2">
            <a:extLst>
              <a:ext uri="{FF2B5EF4-FFF2-40B4-BE49-F238E27FC236}">
                <a16:creationId xmlns:a16="http://schemas.microsoft.com/office/drawing/2014/main" id="{770129DA-A8C0-473F-7E9F-84E5D6207EAE}"/>
              </a:ext>
            </a:extLst>
          </p:cNvPr>
          <p:cNvSpPr>
            <a:spLocks noGrp="1"/>
          </p:cNvSpPr>
          <p:nvPr>
            <p:ph idx="1"/>
          </p:nvPr>
        </p:nvSpPr>
        <p:spPr/>
        <p:txBody>
          <a:bodyPr>
            <a:normAutofit/>
          </a:bodyPr>
          <a:lstStyle/>
          <a:p>
            <a:pPr marL="0" indent="0" algn="ctr">
              <a:buNone/>
            </a:pPr>
            <a:r>
              <a:rPr lang="en-US" sz="4800" dirty="0">
                <a:latin typeface="Edu QLD Beginner Medium" pitchFamily="2" charset="0"/>
              </a:rPr>
              <a:t>Wombats are the cutest animals in the world. I think they would be amazing to cuddle. A wombat would be softer than my teddy. I want one for a pet but my Mum thinks they would be very messy.</a:t>
            </a:r>
          </a:p>
        </p:txBody>
      </p:sp>
      <p:sp>
        <p:nvSpPr>
          <p:cNvPr id="4" name="TextBox 3">
            <a:extLst>
              <a:ext uri="{FF2B5EF4-FFF2-40B4-BE49-F238E27FC236}">
                <a16:creationId xmlns:a16="http://schemas.microsoft.com/office/drawing/2014/main" id="{95925E75-F600-3B78-9807-E92E89118141}"/>
              </a:ext>
            </a:extLst>
          </p:cNvPr>
          <p:cNvSpPr txBox="1"/>
          <p:nvPr/>
        </p:nvSpPr>
        <p:spPr>
          <a:xfrm>
            <a:off x="7743824" y="696328"/>
            <a:ext cx="2586037" cy="707886"/>
          </a:xfrm>
          <a:prstGeom prst="rect">
            <a:avLst/>
          </a:prstGeom>
          <a:noFill/>
        </p:spPr>
        <p:txBody>
          <a:bodyPr wrap="square" rtlCol="0">
            <a:spAutoFit/>
          </a:bodyPr>
          <a:lstStyle/>
          <a:p>
            <a:r>
              <a:rPr lang="en-US" sz="4000" b="1" dirty="0">
                <a:solidFill>
                  <a:srgbClr val="0070C0"/>
                </a:solidFill>
                <a:latin typeface="Edu QLD Beginner" pitchFamily="2" charset="0"/>
              </a:rPr>
              <a:t>Opinion</a:t>
            </a:r>
          </a:p>
        </p:txBody>
      </p:sp>
      <p:pic>
        <p:nvPicPr>
          <p:cNvPr id="5" name="Picture 4" descr="A picture containing clipart&#10;&#10;Description automatically generated">
            <a:extLst>
              <a:ext uri="{FF2B5EF4-FFF2-40B4-BE49-F238E27FC236}">
                <a16:creationId xmlns:a16="http://schemas.microsoft.com/office/drawing/2014/main" id="{7AE88DF8-E56C-652A-3BBB-E3602D47CCC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219075" y="5321062"/>
            <a:ext cx="1238250" cy="1277312"/>
          </a:xfrm>
          <a:prstGeom prst="rect">
            <a:avLst/>
          </a:prstGeom>
        </p:spPr>
      </p:pic>
    </p:spTree>
    <p:extLst>
      <p:ext uri="{BB962C8B-B14F-4D97-AF65-F5344CB8AC3E}">
        <p14:creationId xmlns:p14="http://schemas.microsoft.com/office/powerpoint/2010/main" val="348882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E0767-9B13-2EA7-1400-52CFDA1BE19B}"/>
              </a:ext>
            </a:extLst>
          </p:cNvPr>
          <p:cNvSpPr>
            <a:spLocks noGrp="1"/>
          </p:cNvSpPr>
          <p:nvPr>
            <p:ph type="title"/>
          </p:nvPr>
        </p:nvSpPr>
        <p:spPr>
          <a:xfrm>
            <a:off x="838200" y="365125"/>
            <a:ext cx="5105400" cy="1325563"/>
          </a:xfrm>
        </p:spPr>
        <p:txBody>
          <a:bodyPr/>
          <a:lstStyle/>
          <a:p>
            <a:r>
              <a:rPr lang="en-US" dirty="0">
                <a:solidFill>
                  <a:srgbClr val="FF0000"/>
                </a:solidFill>
                <a:latin typeface="Edu QLD Beginner Medium" pitchFamily="2" charset="0"/>
              </a:rPr>
              <a:t>What is this text type?</a:t>
            </a:r>
          </a:p>
        </p:txBody>
      </p:sp>
      <p:sp>
        <p:nvSpPr>
          <p:cNvPr id="3" name="Content Placeholder 2">
            <a:extLst>
              <a:ext uri="{FF2B5EF4-FFF2-40B4-BE49-F238E27FC236}">
                <a16:creationId xmlns:a16="http://schemas.microsoft.com/office/drawing/2014/main" id="{C0177582-02A8-B6BC-B1B7-66541AFACA72}"/>
              </a:ext>
            </a:extLst>
          </p:cNvPr>
          <p:cNvSpPr>
            <a:spLocks noGrp="1"/>
          </p:cNvSpPr>
          <p:nvPr>
            <p:ph idx="1"/>
          </p:nvPr>
        </p:nvSpPr>
        <p:spPr/>
        <p:txBody>
          <a:bodyPr>
            <a:normAutofit lnSpcReduction="10000"/>
          </a:bodyPr>
          <a:lstStyle/>
          <a:p>
            <a:pPr marL="0" indent="0">
              <a:buNone/>
            </a:pPr>
            <a:r>
              <a:rPr lang="en-US" sz="4800" dirty="0">
                <a:latin typeface="Edu QLD Beginner Medium" pitchFamily="2" charset="0"/>
              </a:rPr>
              <a:t>On Saturday my family and I were driving along a country road. Suddenly a wombat came out of the bushes and on to the road. Dad stopped and we watched it cross over to the other side.  It waddled off and we drove on to our grandparents’ house.</a:t>
            </a:r>
          </a:p>
        </p:txBody>
      </p:sp>
      <p:sp>
        <p:nvSpPr>
          <p:cNvPr id="4" name="TextBox 3">
            <a:extLst>
              <a:ext uri="{FF2B5EF4-FFF2-40B4-BE49-F238E27FC236}">
                <a16:creationId xmlns:a16="http://schemas.microsoft.com/office/drawing/2014/main" id="{C8E352CB-AD05-2FF2-1666-43BB62D32F34}"/>
              </a:ext>
            </a:extLst>
          </p:cNvPr>
          <p:cNvSpPr txBox="1"/>
          <p:nvPr/>
        </p:nvSpPr>
        <p:spPr>
          <a:xfrm>
            <a:off x="8386763" y="685800"/>
            <a:ext cx="2743200" cy="830997"/>
          </a:xfrm>
          <a:prstGeom prst="rect">
            <a:avLst/>
          </a:prstGeom>
          <a:noFill/>
        </p:spPr>
        <p:txBody>
          <a:bodyPr wrap="square" rtlCol="0">
            <a:spAutoFit/>
          </a:bodyPr>
          <a:lstStyle/>
          <a:p>
            <a:r>
              <a:rPr lang="en-US" sz="4800" b="1" dirty="0">
                <a:solidFill>
                  <a:schemeClr val="accent1"/>
                </a:solidFill>
                <a:latin typeface="Edu QLD Beginner" pitchFamily="2" charset="0"/>
              </a:rPr>
              <a:t>Recount</a:t>
            </a:r>
          </a:p>
        </p:txBody>
      </p:sp>
      <p:pic>
        <p:nvPicPr>
          <p:cNvPr id="5" name="Picture 4" descr="A picture containing clipart&#10;&#10;Description automatically generated">
            <a:extLst>
              <a:ext uri="{FF2B5EF4-FFF2-40B4-BE49-F238E27FC236}">
                <a16:creationId xmlns:a16="http://schemas.microsoft.com/office/drawing/2014/main" id="{2A93CAB5-1607-765C-F67A-B2F3DF88967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510838" y="5404485"/>
            <a:ext cx="1238250" cy="1277312"/>
          </a:xfrm>
          <a:prstGeom prst="rect">
            <a:avLst/>
          </a:prstGeom>
        </p:spPr>
      </p:pic>
    </p:spTree>
    <p:extLst>
      <p:ext uri="{BB962C8B-B14F-4D97-AF65-F5344CB8AC3E}">
        <p14:creationId xmlns:p14="http://schemas.microsoft.com/office/powerpoint/2010/main" val="149963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A6009-E143-71F2-D0B7-7C87C68DD3BB}"/>
              </a:ext>
            </a:extLst>
          </p:cNvPr>
          <p:cNvSpPr>
            <a:spLocks noGrp="1"/>
          </p:cNvSpPr>
          <p:nvPr>
            <p:ph type="title"/>
          </p:nvPr>
        </p:nvSpPr>
        <p:spPr>
          <a:xfrm>
            <a:off x="838201" y="365125"/>
            <a:ext cx="3333750" cy="963613"/>
          </a:xfrm>
        </p:spPr>
        <p:txBody>
          <a:bodyPr/>
          <a:lstStyle/>
          <a:p>
            <a:r>
              <a:rPr lang="en-US" dirty="0">
                <a:latin typeface="Edu QLD Beginner Medium" pitchFamily="2" charset="0"/>
              </a:rPr>
              <a:t>Wombat Stew</a:t>
            </a:r>
          </a:p>
        </p:txBody>
      </p:sp>
      <p:sp>
        <p:nvSpPr>
          <p:cNvPr id="3" name="Content Placeholder 2">
            <a:extLst>
              <a:ext uri="{FF2B5EF4-FFF2-40B4-BE49-F238E27FC236}">
                <a16:creationId xmlns:a16="http://schemas.microsoft.com/office/drawing/2014/main" id="{FCE4F833-3F58-248C-FF2E-04AF98C974DC}"/>
              </a:ext>
            </a:extLst>
          </p:cNvPr>
          <p:cNvSpPr>
            <a:spLocks noGrp="1"/>
          </p:cNvSpPr>
          <p:nvPr>
            <p:ph idx="1"/>
          </p:nvPr>
        </p:nvSpPr>
        <p:spPr>
          <a:xfrm>
            <a:off x="838200" y="1157288"/>
            <a:ext cx="10515600" cy="5019675"/>
          </a:xfrm>
        </p:spPr>
        <p:txBody>
          <a:bodyPr>
            <a:normAutofit fontScale="77500" lnSpcReduction="20000"/>
          </a:bodyPr>
          <a:lstStyle/>
          <a:p>
            <a:endParaRPr lang="en-US" sz="3600" dirty="0">
              <a:latin typeface="Edu QLD Beginner Medium" pitchFamily="2" charset="0"/>
            </a:endParaRPr>
          </a:p>
          <a:p>
            <a:r>
              <a:rPr lang="en-US" sz="4100" dirty="0">
                <a:latin typeface="Edu QLD Beginner Medium" pitchFamily="2" charset="0"/>
              </a:rPr>
              <a:t>Fill a </a:t>
            </a:r>
            <a:r>
              <a:rPr lang="en-US" sz="4100" dirty="0" err="1">
                <a:latin typeface="Edu QLD Beginner Medium" pitchFamily="2" charset="0"/>
              </a:rPr>
              <a:t>billy</a:t>
            </a:r>
            <a:r>
              <a:rPr lang="en-US" sz="4100" dirty="0">
                <a:latin typeface="Edu QLD Beginner Medium" pitchFamily="2" charset="0"/>
              </a:rPr>
              <a:t> with water and </a:t>
            </a:r>
          </a:p>
          <a:p>
            <a:r>
              <a:rPr lang="en-US" sz="4100" dirty="0">
                <a:latin typeface="Edu QLD Beginner Medium" pitchFamily="2" charset="0"/>
              </a:rPr>
              <a:t>Place it over a fire to boil.</a:t>
            </a:r>
          </a:p>
          <a:p>
            <a:r>
              <a:rPr lang="en-US" sz="4100" dirty="0">
                <a:latin typeface="Edu QLD Beginner Medium" pitchFamily="2" charset="0"/>
              </a:rPr>
              <a:t>When boiling add:	</a:t>
            </a:r>
          </a:p>
          <a:p>
            <a:pPr marL="2743200" lvl="6" indent="0">
              <a:buNone/>
            </a:pPr>
            <a:r>
              <a:rPr lang="en-US" sz="4100" dirty="0">
                <a:latin typeface="Edu QLD Beginner Medium" pitchFamily="2" charset="0"/>
              </a:rPr>
              <a:t>mud</a:t>
            </a:r>
          </a:p>
          <a:p>
            <a:pPr marL="0" indent="0">
              <a:buNone/>
            </a:pPr>
            <a:r>
              <a:rPr lang="en-US" sz="4100" dirty="0">
                <a:latin typeface="Edu QLD Beginner Medium" pitchFamily="2" charset="0"/>
              </a:rPr>
              <a:t>			emu feathers</a:t>
            </a:r>
          </a:p>
          <a:p>
            <a:pPr marL="0" indent="0">
              <a:buNone/>
            </a:pPr>
            <a:r>
              <a:rPr lang="en-US" sz="4100" dirty="0">
                <a:latin typeface="Edu QLD Beginner Medium" pitchFamily="2" charset="0"/>
              </a:rPr>
              <a:t>			flies</a:t>
            </a:r>
          </a:p>
          <a:p>
            <a:pPr marL="0" indent="0">
              <a:buNone/>
            </a:pPr>
            <a:r>
              <a:rPr lang="en-US" sz="4100" dirty="0">
                <a:latin typeface="Edu QLD Beginner Medium" pitchFamily="2" charset="0"/>
              </a:rPr>
              <a:t>			slugs and bugs and creepy crawlies</a:t>
            </a:r>
          </a:p>
          <a:p>
            <a:pPr marL="0" indent="0">
              <a:buNone/>
            </a:pPr>
            <a:r>
              <a:rPr lang="en-US" sz="4100" dirty="0">
                <a:latin typeface="Edu QLD Beginner Medium" pitchFamily="2" charset="0"/>
              </a:rPr>
              <a:t>			gumnuts</a:t>
            </a:r>
          </a:p>
          <a:p>
            <a:r>
              <a:rPr lang="en-US" sz="4100" dirty="0">
                <a:latin typeface="Edu QLD Beginner Medium" pitchFamily="2" charset="0"/>
              </a:rPr>
              <a:t>Taste</a:t>
            </a:r>
          </a:p>
          <a:p>
            <a:r>
              <a:rPr lang="en-US" sz="4100" dirty="0">
                <a:latin typeface="Edu QLD Beginner Medium" pitchFamily="2" charset="0"/>
              </a:rPr>
              <a:t>Throw away. It will be disgusting.</a:t>
            </a:r>
            <a:r>
              <a:rPr lang="en-US" dirty="0"/>
              <a:t>			</a:t>
            </a:r>
          </a:p>
        </p:txBody>
      </p:sp>
      <p:sp>
        <p:nvSpPr>
          <p:cNvPr id="4" name="TextBox 3">
            <a:extLst>
              <a:ext uri="{FF2B5EF4-FFF2-40B4-BE49-F238E27FC236}">
                <a16:creationId xmlns:a16="http://schemas.microsoft.com/office/drawing/2014/main" id="{B84A131B-BCA7-D16A-6C83-C2C74918892C}"/>
              </a:ext>
            </a:extLst>
          </p:cNvPr>
          <p:cNvSpPr txBox="1"/>
          <p:nvPr/>
        </p:nvSpPr>
        <p:spPr>
          <a:xfrm>
            <a:off x="8215313" y="311705"/>
            <a:ext cx="2957512" cy="769441"/>
          </a:xfrm>
          <a:prstGeom prst="rect">
            <a:avLst/>
          </a:prstGeom>
          <a:noFill/>
        </p:spPr>
        <p:txBody>
          <a:bodyPr wrap="square" rtlCol="0">
            <a:spAutoFit/>
          </a:bodyPr>
          <a:lstStyle/>
          <a:p>
            <a:r>
              <a:rPr lang="en-US" sz="4400" b="1" dirty="0">
                <a:solidFill>
                  <a:schemeClr val="accent1"/>
                </a:solidFill>
                <a:latin typeface="Edu QLD Beginner" pitchFamily="2" charset="0"/>
              </a:rPr>
              <a:t>Procedure</a:t>
            </a:r>
          </a:p>
        </p:txBody>
      </p:sp>
      <p:pic>
        <p:nvPicPr>
          <p:cNvPr id="5" name="Picture 4" descr="A picture containing clipart&#10;&#10;Description automatically generated">
            <a:extLst>
              <a:ext uri="{FF2B5EF4-FFF2-40B4-BE49-F238E27FC236}">
                <a16:creationId xmlns:a16="http://schemas.microsoft.com/office/drawing/2014/main" id="{76219870-FB2C-C5F6-4FCE-6519F4A4750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0115550" y="1746885"/>
            <a:ext cx="1238250" cy="1277312"/>
          </a:xfrm>
          <a:prstGeom prst="rect">
            <a:avLst/>
          </a:prstGeom>
        </p:spPr>
      </p:pic>
      <p:sp>
        <p:nvSpPr>
          <p:cNvPr id="6" name="TextBox 5">
            <a:extLst>
              <a:ext uri="{FF2B5EF4-FFF2-40B4-BE49-F238E27FC236}">
                <a16:creationId xmlns:a16="http://schemas.microsoft.com/office/drawing/2014/main" id="{D25A5366-F5D3-1517-DE48-F7AC7F1DA4B9}"/>
              </a:ext>
            </a:extLst>
          </p:cNvPr>
          <p:cNvSpPr txBox="1"/>
          <p:nvPr/>
        </p:nvSpPr>
        <p:spPr>
          <a:xfrm>
            <a:off x="4171951" y="523765"/>
            <a:ext cx="2528888" cy="707886"/>
          </a:xfrm>
          <a:prstGeom prst="rect">
            <a:avLst/>
          </a:prstGeom>
          <a:noFill/>
        </p:spPr>
        <p:txBody>
          <a:bodyPr wrap="square" rtlCol="0">
            <a:spAutoFit/>
          </a:bodyPr>
          <a:lstStyle/>
          <a:p>
            <a:r>
              <a:rPr lang="en-US" sz="4000" dirty="0">
                <a:solidFill>
                  <a:srgbClr val="FF0000"/>
                </a:solidFill>
                <a:latin typeface="Edu QLD Beginner Medium" pitchFamily="2" charset="0"/>
              </a:rPr>
              <a:t>Recipe</a:t>
            </a:r>
          </a:p>
        </p:txBody>
      </p:sp>
    </p:spTree>
    <p:extLst>
      <p:ext uri="{BB962C8B-B14F-4D97-AF65-F5344CB8AC3E}">
        <p14:creationId xmlns:p14="http://schemas.microsoft.com/office/powerpoint/2010/main" val="242052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241</Words>
  <Application>Microsoft Macintosh PowerPoint</Application>
  <PresentationFormat>Widescreen</PresentationFormat>
  <Paragraphs>33</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Edu QLD Beginner</vt:lpstr>
      <vt:lpstr>Edu QLD Beginner Medium</vt:lpstr>
      <vt:lpstr>Office Theme 2013 - 2022</vt:lpstr>
      <vt:lpstr>Wombats</vt:lpstr>
      <vt:lpstr>PowerPoint Presentation</vt:lpstr>
      <vt:lpstr>Fact or Opinion?</vt:lpstr>
      <vt:lpstr>What is this text type?</vt:lpstr>
      <vt:lpstr>Wombat Stew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Wombats</dc:title>
  <dc:creator>grantlesley@bigpond.com</dc:creator>
  <cp:lastModifiedBy>grantlesley@bigpond.com</cp:lastModifiedBy>
  <cp:revision>1</cp:revision>
  <dcterms:created xsi:type="dcterms:W3CDTF">2023-01-09T22:56:43Z</dcterms:created>
  <dcterms:modified xsi:type="dcterms:W3CDTF">2023-01-11T22:52:44Z</dcterms:modified>
</cp:coreProperties>
</file>