
<file path=[Content_Types].xml><?xml version="1.0" encoding="utf-8"?>
<Types xmlns="http://schemas.openxmlformats.org/package/2006/content-types">
  <Default Extension="gif" ContentType="image/gif"/>
  <Default Extension="jpeg" ContentType="image/jpeg"/>
  <Default Extension="jpg" ContentType="image/jpeg"/>
  <Default Extension="jpg!d"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89"/>
  </p:normalViewPr>
  <p:slideViewPr>
    <p:cSldViewPr snapToGrid="0" snapToObjects="1">
      <p:cViewPr varScale="1">
        <p:scale>
          <a:sx n="90" d="100"/>
          <a:sy n="90" d="100"/>
        </p:scale>
        <p:origin x="224"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8FCE77-2103-E546-856F-29ABC53CBECB}" type="datetimeFigureOut">
              <a:rPr lang="en-US" smtClean="0"/>
              <a:t>1/12/23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ED087D-86B1-3A47-BCC0-259FEC24EE84}" type="slidenum">
              <a:rPr lang="en-US" smtClean="0"/>
              <a:t>‹#›</a:t>
            </a:fld>
            <a:endParaRPr lang="en-US"/>
          </a:p>
        </p:txBody>
      </p:sp>
    </p:spTree>
    <p:extLst>
      <p:ext uri="{BB962C8B-B14F-4D97-AF65-F5344CB8AC3E}">
        <p14:creationId xmlns:p14="http://schemas.microsoft.com/office/powerpoint/2010/main" val="2783000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made a sign, what would it be about? ? What is its purpose?</a:t>
            </a:r>
          </a:p>
        </p:txBody>
      </p:sp>
      <p:sp>
        <p:nvSpPr>
          <p:cNvPr id="4" name="Slide Number Placeholder 3"/>
          <p:cNvSpPr>
            <a:spLocks noGrp="1"/>
          </p:cNvSpPr>
          <p:nvPr>
            <p:ph type="sldNum" sz="quarter" idx="5"/>
          </p:nvPr>
        </p:nvSpPr>
        <p:spPr/>
        <p:txBody>
          <a:bodyPr/>
          <a:lstStyle/>
          <a:p>
            <a:fld id="{65ED087D-86B1-3A47-BCC0-259FEC24EE84}" type="slidenum">
              <a:rPr lang="en-US" smtClean="0"/>
              <a:t>2</a:t>
            </a:fld>
            <a:endParaRPr lang="en-US"/>
          </a:p>
        </p:txBody>
      </p:sp>
    </p:spTree>
    <p:extLst>
      <p:ext uri="{BB962C8B-B14F-4D97-AF65-F5344CB8AC3E}">
        <p14:creationId xmlns:p14="http://schemas.microsoft.com/office/powerpoint/2010/main" val="206973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made a poster, what would it be about? ? What is its purpose?</a:t>
            </a:r>
          </a:p>
          <a:p>
            <a:endParaRPr lang="en-US" dirty="0"/>
          </a:p>
        </p:txBody>
      </p:sp>
      <p:sp>
        <p:nvSpPr>
          <p:cNvPr id="4" name="Slide Number Placeholder 3"/>
          <p:cNvSpPr>
            <a:spLocks noGrp="1"/>
          </p:cNvSpPr>
          <p:nvPr>
            <p:ph type="sldNum" sz="quarter" idx="5"/>
          </p:nvPr>
        </p:nvSpPr>
        <p:spPr/>
        <p:txBody>
          <a:bodyPr/>
          <a:lstStyle/>
          <a:p>
            <a:fld id="{65ED087D-86B1-3A47-BCC0-259FEC24EE84}" type="slidenum">
              <a:rPr lang="en-US" smtClean="0"/>
              <a:t>3</a:t>
            </a:fld>
            <a:endParaRPr lang="en-US"/>
          </a:p>
        </p:txBody>
      </p:sp>
    </p:spTree>
    <p:extLst>
      <p:ext uri="{BB962C8B-B14F-4D97-AF65-F5344CB8AC3E}">
        <p14:creationId xmlns:p14="http://schemas.microsoft.com/office/powerpoint/2010/main" val="282962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made a brochure, what would it be about? What is its purpose?</a:t>
            </a:r>
          </a:p>
          <a:p>
            <a:endParaRPr lang="en-US" dirty="0"/>
          </a:p>
        </p:txBody>
      </p:sp>
      <p:sp>
        <p:nvSpPr>
          <p:cNvPr id="4" name="Slide Number Placeholder 3"/>
          <p:cNvSpPr>
            <a:spLocks noGrp="1"/>
          </p:cNvSpPr>
          <p:nvPr>
            <p:ph type="sldNum" sz="quarter" idx="5"/>
          </p:nvPr>
        </p:nvSpPr>
        <p:spPr/>
        <p:txBody>
          <a:bodyPr/>
          <a:lstStyle/>
          <a:p>
            <a:fld id="{65ED087D-86B1-3A47-BCC0-259FEC24EE84}" type="slidenum">
              <a:rPr lang="en-US" smtClean="0"/>
              <a:t>4</a:t>
            </a:fld>
            <a:endParaRPr lang="en-US"/>
          </a:p>
        </p:txBody>
      </p:sp>
    </p:spTree>
    <p:extLst>
      <p:ext uri="{BB962C8B-B14F-4D97-AF65-F5344CB8AC3E}">
        <p14:creationId xmlns:p14="http://schemas.microsoft.com/office/powerpoint/2010/main" val="2588023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made a brochure, what would it be about? What is its purpose?</a:t>
            </a:r>
          </a:p>
          <a:p>
            <a:endParaRPr lang="en-US" dirty="0"/>
          </a:p>
        </p:txBody>
      </p:sp>
      <p:sp>
        <p:nvSpPr>
          <p:cNvPr id="4" name="Slide Number Placeholder 3"/>
          <p:cNvSpPr>
            <a:spLocks noGrp="1"/>
          </p:cNvSpPr>
          <p:nvPr>
            <p:ph type="sldNum" sz="quarter" idx="5"/>
          </p:nvPr>
        </p:nvSpPr>
        <p:spPr/>
        <p:txBody>
          <a:bodyPr/>
          <a:lstStyle/>
          <a:p>
            <a:fld id="{65ED087D-86B1-3A47-BCC0-259FEC24EE84}" type="slidenum">
              <a:rPr lang="en-US" smtClean="0"/>
              <a:t>5</a:t>
            </a:fld>
            <a:endParaRPr lang="en-US"/>
          </a:p>
        </p:txBody>
      </p:sp>
    </p:spTree>
    <p:extLst>
      <p:ext uri="{BB962C8B-B14F-4D97-AF65-F5344CB8AC3E}">
        <p14:creationId xmlns:p14="http://schemas.microsoft.com/office/powerpoint/2010/main" val="3043924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147CB-A2A7-1851-DB79-DE628D7EFF1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C1D0BF1-8EA0-CCE4-6559-B416374D66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52D2EFA-D5F5-6211-2626-623885B7F893}"/>
              </a:ext>
            </a:extLst>
          </p:cNvPr>
          <p:cNvSpPr>
            <a:spLocks noGrp="1"/>
          </p:cNvSpPr>
          <p:nvPr>
            <p:ph type="dt" sz="half" idx="10"/>
          </p:nvPr>
        </p:nvSpPr>
        <p:spPr/>
        <p:txBody>
          <a:bodyPr/>
          <a:lstStyle/>
          <a:p>
            <a:fld id="{E9D8C399-95E0-3547-A9EF-F203D7CE1878}" type="datetimeFigureOut">
              <a:rPr lang="en-US" smtClean="0"/>
              <a:t>1/12/23</a:t>
            </a:fld>
            <a:endParaRPr lang="en-US"/>
          </a:p>
        </p:txBody>
      </p:sp>
      <p:sp>
        <p:nvSpPr>
          <p:cNvPr id="5" name="Footer Placeholder 4">
            <a:extLst>
              <a:ext uri="{FF2B5EF4-FFF2-40B4-BE49-F238E27FC236}">
                <a16:creationId xmlns:a16="http://schemas.microsoft.com/office/drawing/2014/main" id="{382D8F2C-2CA5-5C99-8BB5-8D4E4ADC48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57BCA-DA5A-557D-1084-01B9947A6457}"/>
              </a:ext>
            </a:extLst>
          </p:cNvPr>
          <p:cNvSpPr>
            <a:spLocks noGrp="1"/>
          </p:cNvSpPr>
          <p:nvPr>
            <p:ph type="sldNum" sz="quarter" idx="12"/>
          </p:nvPr>
        </p:nvSpPr>
        <p:spPr/>
        <p:txBody>
          <a:bodyPr/>
          <a:lstStyle/>
          <a:p>
            <a:fld id="{0CC32E1C-154B-E441-BE8E-94A6BBBABCF0}" type="slidenum">
              <a:rPr lang="en-US" smtClean="0"/>
              <a:t>‹#›</a:t>
            </a:fld>
            <a:endParaRPr lang="en-US"/>
          </a:p>
        </p:txBody>
      </p:sp>
    </p:spTree>
    <p:extLst>
      <p:ext uri="{BB962C8B-B14F-4D97-AF65-F5344CB8AC3E}">
        <p14:creationId xmlns:p14="http://schemas.microsoft.com/office/powerpoint/2010/main" val="124524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DC652-92DB-CA12-FAA7-431C0E2F1AA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BCB8DC9-D65E-65B1-A167-5AD5BF41D05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497F47E-BF52-BD11-B618-756550F4AFA4}"/>
              </a:ext>
            </a:extLst>
          </p:cNvPr>
          <p:cNvSpPr>
            <a:spLocks noGrp="1"/>
          </p:cNvSpPr>
          <p:nvPr>
            <p:ph type="dt" sz="half" idx="10"/>
          </p:nvPr>
        </p:nvSpPr>
        <p:spPr/>
        <p:txBody>
          <a:bodyPr/>
          <a:lstStyle/>
          <a:p>
            <a:fld id="{E9D8C399-95E0-3547-A9EF-F203D7CE1878}" type="datetimeFigureOut">
              <a:rPr lang="en-US" smtClean="0"/>
              <a:t>1/12/23</a:t>
            </a:fld>
            <a:endParaRPr lang="en-US"/>
          </a:p>
        </p:txBody>
      </p:sp>
      <p:sp>
        <p:nvSpPr>
          <p:cNvPr id="5" name="Footer Placeholder 4">
            <a:extLst>
              <a:ext uri="{FF2B5EF4-FFF2-40B4-BE49-F238E27FC236}">
                <a16:creationId xmlns:a16="http://schemas.microsoft.com/office/drawing/2014/main" id="{0195B108-5F7D-3991-47EA-38F7DCC4E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D3EFB-45C3-C328-8D00-0078EBF2DD95}"/>
              </a:ext>
            </a:extLst>
          </p:cNvPr>
          <p:cNvSpPr>
            <a:spLocks noGrp="1"/>
          </p:cNvSpPr>
          <p:nvPr>
            <p:ph type="sldNum" sz="quarter" idx="12"/>
          </p:nvPr>
        </p:nvSpPr>
        <p:spPr/>
        <p:txBody>
          <a:bodyPr/>
          <a:lstStyle/>
          <a:p>
            <a:fld id="{0CC32E1C-154B-E441-BE8E-94A6BBBABCF0}" type="slidenum">
              <a:rPr lang="en-US" smtClean="0"/>
              <a:t>‹#›</a:t>
            </a:fld>
            <a:endParaRPr lang="en-US"/>
          </a:p>
        </p:txBody>
      </p:sp>
    </p:spTree>
    <p:extLst>
      <p:ext uri="{BB962C8B-B14F-4D97-AF65-F5344CB8AC3E}">
        <p14:creationId xmlns:p14="http://schemas.microsoft.com/office/powerpoint/2010/main" val="599074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4E587B-112B-3207-3F5D-FC33D1EFBF3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A1F68C5-FD53-F215-32E9-B886720E24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C42C37D-5C10-C557-B3DF-5E1F21910206}"/>
              </a:ext>
            </a:extLst>
          </p:cNvPr>
          <p:cNvSpPr>
            <a:spLocks noGrp="1"/>
          </p:cNvSpPr>
          <p:nvPr>
            <p:ph type="dt" sz="half" idx="10"/>
          </p:nvPr>
        </p:nvSpPr>
        <p:spPr/>
        <p:txBody>
          <a:bodyPr/>
          <a:lstStyle/>
          <a:p>
            <a:fld id="{E9D8C399-95E0-3547-A9EF-F203D7CE1878}" type="datetimeFigureOut">
              <a:rPr lang="en-US" smtClean="0"/>
              <a:t>1/12/23</a:t>
            </a:fld>
            <a:endParaRPr lang="en-US"/>
          </a:p>
        </p:txBody>
      </p:sp>
      <p:sp>
        <p:nvSpPr>
          <p:cNvPr id="5" name="Footer Placeholder 4">
            <a:extLst>
              <a:ext uri="{FF2B5EF4-FFF2-40B4-BE49-F238E27FC236}">
                <a16:creationId xmlns:a16="http://schemas.microsoft.com/office/drawing/2014/main" id="{603CB71E-F866-E55D-A45C-F2065EB13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E05FF-CB07-93FE-48C4-99F943399B76}"/>
              </a:ext>
            </a:extLst>
          </p:cNvPr>
          <p:cNvSpPr>
            <a:spLocks noGrp="1"/>
          </p:cNvSpPr>
          <p:nvPr>
            <p:ph type="sldNum" sz="quarter" idx="12"/>
          </p:nvPr>
        </p:nvSpPr>
        <p:spPr/>
        <p:txBody>
          <a:bodyPr/>
          <a:lstStyle/>
          <a:p>
            <a:fld id="{0CC32E1C-154B-E441-BE8E-94A6BBBABCF0}" type="slidenum">
              <a:rPr lang="en-US" smtClean="0"/>
              <a:t>‹#›</a:t>
            </a:fld>
            <a:endParaRPr lang="en-US"/>
          </a:p>
        </p:txBody>
      </p:sp>
    </p:spTree>
    <p:extLst>
      <p:ext uri="{BB962C8B-B14F-4D97-AF65-F5344CB8AC3E}">
        <p14:creationId xmlns:p14="http://schemas.microsoft.com/office/powerpoint/2010/main" val="3535038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CBB7D-4497-6A77-54C7-ADE1473C956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5B57069-CF81-32E0-3DD5-6AC26219472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BD7DC9-5CD9-5319-C9C3-1A63C73EDDCF}"/>
              </a:ext>
            </a:extLst>
          </p:cNvPr>
          <p:cNvSpPr>
            <a:spLocks noGrp="1"/>
          </p:cNvSpPr>
          <p:nvPr>
            <p:ph type="dt" sz="half" idx="10"/>
          </p:nvPr>
        </p:nvSpPr>
        <p:spPr/>
        <p:txBody>
          <a:bodyPr/>
          <a:lstStyle/>
          <a:p>
            <a:fld id="{E9D8C399-95E0-3547-A9EF-F203D7CE1878}" type="datetimeFigureOut">
              <a:rPr lang="en-US" smtClean="0"/>
              <a:t>1/12/23</a:t>
            </a:fld>
            <a:endParaRPr lang="en-US"/>
          </a:p>
        </p:txBody>
      </p:sp>
      <p:sp>
        <p:nvSpPr>
          <p:cNvPr id="5" name="Footer Placeholder 4">
            <a:extLst>
              <a:ext uri="{FF2B5EF4-FFF2-40B4-BE49-F238E27FC236}">
                <a16:creationId xmlns:a16="http://schemas.microsoft.com/office/drawing/2014/main" id="{DEB4E9B4-9DC6-3931-8F44-C10B138AD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8336C-F2DE-6B10-08C1-7AB09C1873D9}"/>
              </a:ext>
            </a:extLst>
          </p:cNvPr>
          <p:cNvSpPr>
            <a:spLocks noGrp="1"/>
          </p:cNvSpPr>
          <p:nvPr>
            <p:ph type="sldNum" sz="quarter" idx="12"/>
          </p:nvPr>
        </p:nvSpPr>
        <p:spPr/>
        <p:txBody>
          <a:bodyPr/>
          <a:lstStyle/>
          <a:p>
            <a:fld id="{0CC32E1C-154B-E441-BE8E-94A6BBBABCF0}" type="slidenum">
              <a:rPr lang="en-US" smtClean="0"/>
              <a:t>‹#›</a:t>
            </a:fld>
            <a:endParaRPr lang="en-US"/>
          </a:p>
        </p:txBody>
      </p:sp>
    </p:spTree>
    <p:extLst>
      <p:ext uri="{BB962C8B-B14F-4D97-AF65-F5344CB8AC3E}">
        <p14:creationId xmlns:p14="http://schemas.microsoft.com/office/powerpoint/2010/main" val="691870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9CEE-E3C0-569F-775D-377F5D6220E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10098B3-D234-2854-F9B3-0E9FB76CFB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9E08DCA-E28D-F677-1DFA-6073C381FCAA}"/>
              </a:ext>
            </a:extLst>
          </p:cNvPr>
          <p:cNvSpPr>
            <a:spLocks noGrp="1"/>
          </p:cNvSpPr>
          <p:nvPr>
            <p:ph type="dt" sz="half" idx="10"/>
          </p:nvPr>
        </p:nvSpPr>
        <p:spPr/>
        <p:txBody>
          <a:bodyPr/>
          <a:lstStyle/>
          <a:p>
            <a:fld id="{E9D8C399-95E0-3547-A9EF-F203D7CE1878}" type="datetimeFigureOut">
              <a:rPr lang="en-US" smtClean="0"/>
              <a:t>1/12/23</a:t>
            </a:fld>
            <a:endParaRPr lang="en-US"/>
          </a:p>
        </p:txBody>
      </p:sp>
      <p:sp>
        <p:nvSpPr>
          <p:cNvPr id="5" name="Footer Placeholder 4">
            <a:extLst>
              <a:ext uri="{FF2B5EF4-FFF2-40B4-BE49-F238E27FC236}">
                <a16:creationId xmlns:a16="http://schemas.microsoft.com/office/drawing/2014/main" id="{78C8F708-3156-34D5-4394-1125B66C8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2C463-05E0-0A44-CA47-F17D15B5B2F4}"/>
              </a:ext>
            </a:extLst>
          </p:cNvPr>
          <p:cNvSpPr>
            <a:spLocks noGrp="1"/>
          </p:cNvSpPr>
          <p:nvPr>
            <p:ph type="sldNum" sz="quarter" idx="12"/>
          </p:nvPr>
        </p:nvSpPr>
        <p:spPr/>
        <p:txBody>
          <a:bodyPr/>
          <a:lstStyle/>
          <a:p>
            <a:fld id="{0CC32E1C-154B-E441-BE8E-94A6BBBABCF0}" type="slidenum">
              <a:rPr lang="en-US" smtClean="0"/>
              <a:t>‹#›</a:t>
            </a:fld>
            <a:endParaRPr lang="en-US"/>
          </a:p>
        </p:txBody>
      </p:sp>
    </p:spTree>
    <p:extLst>
      <p:ext uri="{BB962C8B-B14F-4D97-AF65-F5344CB8AC3E}">
        <p14:creationId xmlns:p14="http://schemas.microsoft.com/office/powerpoint/2010/main" val="3507960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11FD7-987B-3A46-C2EA-557C9D79F7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D95FFF1-A5B1-F8AF-9CE7-AC6ED18CFA8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A83B6CC-3FEE-0678-CED2-32348BEEEA0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38D0C82-48A8-319C-6CEF-EC0F12D973B9}"/>
              </a:ext>
            </a:extLst>
          </p:cNvPr>
          <p:cNvSpPr>
            <a:spLocks noGrp="1"/>
          </p:cNvSpPr>
          <p:nvPr>
            <p:ph type="dt" sz="half" idx="10"/>
          </p:nvPr>
        </p:nvSpPr>
        <p:spPr/>
        <p:txBody>
          <a:bodyPr/>
          <a:lstStyle/>
          <a:p>
            <a:fld id="{E9D8C399-95E0-3547-A9EF-F203D7CE1878}" type="datetimeFigureOut">
              <a:rPr lang="en-US" smtClean="0"/>
              <a:t>1/12/23</a:t>
            </a:fld>
            <a:endParaRPr lang="en-US"/>
          </a:p>
        </p:txBody>
      </p:sp>
      <p:sp>
        <p:nvSpPr>
          <p:cNvPr id="6" name="Footer Placeholder 5">
            <a:extLst>
              <a:ext uri="{FF2B5EF4-FFF2-40B4-BE49-F238E27FC236}">
                <a16:creationId xmlns:a16="http://schemas.microsoft.com/office/drawing/2014/main" id="{3129AD08-EDB9-57B5-AB3F-FF4FB4CAD5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67405-10ED-06F6-AE7D-A32C162DCE12}"/>
              </a:ext>
            </a:extLst>
          </p:cNvPr>
          <p:cNvSpPr>
            <a:spLocks noGrp="1"/>
          </p:cNvSpPr>
          <p:nvPr>
            <p:ph type="sldNum" sz="quarter" idx="12"/>
          </p:nvPr>
        </p:nvSpPr>
        <p:spPr/>
        <p:txBody>
          <a:bodyPr/>
          <a:lstStyle/>
          <a:p>
            <a:fld id="{0CC32E1C-154B-E441-BE8E-94A6BBBABCF0}" type="slidenum">
              <a:rPr lang="en-US" smtClean="0"/>
              <a:t>‹#›</a:t>
            </a:fld>
            <a:endParaRPr lang="en-US"/>
          </a:p>
        </p:txBody>
      </p:sp>
    </p:spTree>
    <p:extLst>
      <p:ext uri="{BB962C8B-B14F-4D97-AF65-F5344CB8AC3E}">
        <p14:creationId xmlns:p14="http://schemas.microsoft.com/office/powerpoint/2010/main" val="2333712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09C6E-67D3-4AD7-0585-D23588BC3C4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C83093-2AD2-FB76-FA69-D211107DED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46052A5-832D-467E-C05E-633B0832E06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2476E90-890E-32B2-98DF-3EBF42F7FC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34AE7EE-7E68-11E5-888C-97E4EF1FBEF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6A8DC05-DF9E-9FBE-784C-F204800C765E}"/>
              </a:ext>
            </a:extLst>
          </p:cNvPr>
          <p:cNvSpPr>
            <a:spLocks noGrp="1"/>
          </p:cNvSpPr>
          <p:nvPr>
            <p:ph type="dt" sz="half" idx="10"/>
          </p:nvPr>
        </p:nvSpPr>
        <p:spPr/>
        <p:txBody>
          <a:bodyPr/>
          <a:lstStyle/>
          <a:p>
            <a:fld id="{E9D8C399-95E0-3547-A9EF-F203D7CE1878}" type="datetimeFigureOut">
              <a:rPr lang="en-US" smtClean="0"/>
              <a:t>1/12/23</a:t>
            </a:fld>
            <a:endParaRPr lang="en-US"/>
          </a:p>
        </p:txBody>
      </p:sp>
      <p:sp>
        <p:nvSpPr>
          <p:cNvPr id="8" name="Footer Placeholder 7">
            <a:extLst>
              <a:ext uri="{FF2B5EF4-FFF2-40B4-BE49-F238E27FC236}">
                <a16:creationId xmlns:a16="http://schemas.microsoft.com/office/drawing/2014/main" id="{C5AED23A-0A89-C0EF-2139-AEC567F7EB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04F5AC-61F0-E6E1-890F-250B5AB15A4B}"/>
              </a:ext>
            </a:extLst>
          </p:cNvPr>
          <p:cNvSpPr>
            <a:spLocks noGrp="1"/>
          </p:cNvSpPr>
          <p:nvPr>
            <p:ph type="sldNum" sz="quarter" idx="12"/>
          </p:nvPr>
        </p:nvSpPr>
        <p:spPr/>
        <p:txBody>
          <a:bodyPr/>
          <a:lstStyle/>
          <a:p>
            <a:fld id="{0CC32E1C-154B-E441-BE8E-94A6BBBABCF0}" type="slidenum">
              <a:rPr lang="en-US" smtClean="0"/>
              <a:t>‹#›</a:t>
            </a:fld>
            <a:endParaRPr lang="en-US"/>
          </a:p>
        </p:txBody>
      </p:sp>
    </p:spTree>
    <p:extLst>
      <p:ext uri="{BB962C8B-B14F-4D97-AF65-F5344CB8AC3E}">
        <p14:creationId xmlns:p14="http://schemas.microsoft.com/office/powerpoint/2010/main" val="845065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5048B-9BBF-297E-7C3F-3F84B0CCA50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D51C229-42B7-3BA2-A7EE-7C0BB91A29D7}"/>
              </a:ext>
            </a:extLst>
          </p:cNvPr>
          <p:cNvSpPr>
            <a:spLocks noGrp="1"/>
          </p:cNvSpPr>
          <p:nvPr>
            <p:ph type="dt" sz="half" idx="10"/>
          </p:nvPr>
        </p:nvSpPr>
        <p:spPr/>
        <p:txBody>
          <a:bodyPr/>
          <a:lstStyle/>
          <a:p>
            <a:fld id="{E9D8C399-95E0-3547-A9EF-F203D7CE1878}" type="datetimeFigureOut">
              <a:rPr lang="en-US" smtClean="0"/>
              <a:t>1/12/23</a:t>
            </a:fld>
            <a:endParaRPr lang="en-US"/>
          </a:p>
        </p:txBody>
      </p:sp>
      <p:sp>
        <p:nvSpPr>
          <p:cNvPr id="4" name="Footer Placeholder 3">
            <a:extLst>
              <a:ext uri="{FF2B5EF4-FFF2-40B4-BE49-F238E27FC236}">
                <a16:creationId xmlns:a16="http://schemas.microsoft.com/office/drawing/2014/main" id="{C0C15D68-3B44-D976-737D-3FABE7387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FBC9BF-02CF-2059-3C84-4869ED3F4FC4}"/>
              </a:ext>
            </a:extLst>
          </p:cNvPr>
          <p:cNvSpPr>
            <a:spLocks noGrp="1"/>
          </p:cNvSpPr>
          <p:nvPr>
            <p:ph type="sldNum" sz="quarter" idx="12"/>
          </p:nvPr>
        </p:nvSpPr>
        <p:spPr/>
        <p:txBody>
          <a:bodyPr/>
          <a:lstStyle/>
          <a:p>
            <a:fld id="{0CC32E1C-154B-E441-BE8E-94A6BBBABCF0}" type="slidenum">
              <a:rPr lang="en-US" smtClean="0"/>
              <a:t>‹#›</a:t>
            </a:fld>
            <a:endParaRPr lang="en-US"/>
          </a:p>
        </p:txBody>
      </p:sp>
    </p:spTree>
    <p:extLst>
      <p:ext uri="{BB962C8B-B14F-4D97-AF65-F5344CB8AC3E}">
        <p14:creationId xmlns:p14="http://schemas.microsoft.com/office/powerpoint/2010/main" val="3979866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9D438A-A01B-5DDF-5FD7-E253E5240C09}"/>
              </a:ext>
            </a:extLst>
          </p:cNvPr>
          <p:cNvSpPr>
            <a:spLocks noGrp="1"/>
          </p:cNvSpPr>
          <p:nvPr>
            <p:ph type="dt" sz="half" idx="10"/>
          </p:nvPr>
        </p:nvSpPr>
        <p:spPr/>
        <p:txBody>
          <a:bodyPr/>
          <a:lstStyle/>
          <a:p>
            <a:fld id="{E9D8C399-95E0-3547-A9EF-F203D7CE1878}" type="datetimeFigureOut">
              <a:rPr lang="en-US" smtClean="0"/>
              <a:t>1/12/23</a:t>
            </a:fld>
            <a:endParaRPr lang="en-US"/>
          </a:p>
        </p:txBody>
      </p:sp>
      <p:sp>
        <p:nvSpPr>
          <p:cNvPr id="3" name="Footer Placeholder 2">
            <a:extLst>
              <a:ext uri="{FF2B5EF4-FFF2-40B4-BE49-F238E27FC236}">
                <a16:creationId xmlns:a16="http://schemas.microsoft.com/office/drawing/2014/main" id="{744844FA-0D9A-3466-D20F-C4A82A54DA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D59B81-88AB-FBDF-A0B9-877FB250D54D}"/>
              </a:ext>
            </a:extLst>
          </p:cNvPr>
          <p:cNvSpPr>
            <a:spLocks noGrp="1"/>
          </p:cNvSpPr>
          <p:nvPr>
            <p:ph type="sldNum" sz="quarter" idx="12"/>
          </p:nvPr>
        </p:nvSpPr>
        <p:spPr/>
        <p:txBody>
          <a:bodyPr/>
          <a:lstStyle/>
          <a:p>
            <a:fld id="{0CC32E1C-154B-E441-BE8E-94A6BBBABCF0}" type="slidenum">
              <a:rPr lang="en-US" smtClean="0"/>
              <a:t>‹#›</a:t>
            </a:fld>
            <a:endParaRPr lang="en-US"/>
          </a:p>
        </p:txBody>
      </p:sp>
    </p:spTree>
    <p:extLst>
      <p:ext uri="{BB962C8B-B14F-4D97-AF65-F5344CB8AC3E}">
        <p14:creationId xmlns:p14="http://schemas.microsoft.com/office/powerpoint/2010/main" val="2976482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ED0FF-A98A-EF7D-A745-AB5CDBE5B9F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23ECC33-9275-204E-22BB-56B92E1C8C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3B4787A-0904-877C-BAE4-684D75DA6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B224968-BF0A-38C2-1FF0-8CF7E575183D}"/>
              </a:ext>
            </a:extLst>
          </p:cNvPr>
          <p:cNvSpPr>
            <a:spLocks noGrp="1"/>
          </p:cNvSpPr>
          <p:nvPr>
            <p:ph type="dt" sz="half" idx="10"/>
          </p:nvPr>
        </p:nvSpPr>
        <p:spPr/>
        <p:txBody>
          <a:bodyPr/>
          <a:lstStyle/>
          <a:p>
            <a:fld id="{E9D8C399-95E0-3547-A9EF-F203D7CE1878}" type="datetimeFigureOut">
              <a:rPr lang="en-US" smtClean="0"/>
              <a:t>1/12/23</a:t>
            </a:fld>
            <a:endParaRPr lang="en-US"/>
          </a:p>
        </p:txBody>
      </p:sp>
      <p:sp>
        <p:nvSpPr>
          <p:cNvPr id="6" name="Footer Placeholder 5">
            <a:extLst>
              <a:ext uri="{FF2B5EF4-FFF2-40B4-BE49-F238E27FC236}">
                <a16:creationId xmlns:a16="http://schemas.microsoft.com/office/drawing/2014/main" id="{289C8FE3-2B34-4A19-F677-FEFA691D73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AC0C8F-AD6B-EB3C-1DD9-F5BA50DB3245}"/>
              </a:ext>
            </a:extLst>
          </p:cNvPr>
          <p:cNvSpPr>
            <a:spLocks noGrp="1"/>
          </p:cNvSpPr>
          <p:nvPr>
            <p:ph type="sldNum" sz="quarter" idx="12"/>
          </p:nvPr>
        </p:nvSpPr>
        <p:spPr/>
        <p:txBody>
          <a:bodyPr/>
          <a:lstStyle/>
          <a:p>
            <a:fld id="{0CC32E1C-154B-E441-BE8E-94A6BBBABCF0}" type="slidenum">
              <a:rPr lang="en-US" smtClean="0"/>
              <a:t>‹#›</a:t>
            </a:fld>
            <a:endParaRPr lang="en-US"/>
          </a:p>
        </p:txBody>
      </p:sp>
    </p:spTree>
    <p:extLst>
      <p:ext uri="{BB962C8B-B14F-4D97-AF65-F5344CB8AC3E}">
        <p14:creationId xmlns:p14="http://schemas.microsoft.com/office/powerpoint/2010/main" val="873206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3B75-E336-665E-A8A4-0B4F70F8D0D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FB9BD83-B81B-ACBD-A74A-9FBF849386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00DD3A-FDE5-4029-78A6-42408A7C4F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17B7F8-D260-0D5D-0A39-53223101B736}"/>
              </a:ext>
            </a:extLst>
          </p:cNvPr>
          <p:cNvSpPr>
            <a:spLocks noGrp="1"/>
          </p:cNvSpPr>
          <p:nvPr>
            <p:ph type="dt" sz="half" idx="10"/>
          </p:nvPr>
        </p:nvSpPr>
        <p:spPr/>
        <p:txBody>
          <a:bodyPr/>
          <a:lstStyle/>
          <a:p>
            <a:fld id="{E9D8C399-95E0-3547-A9EF-F203D7CE1878}" type="datetimeFigureOut">
              <a:rPr lang="en-US" smtClean="0"/>
              <a:t>1/12/23</a:t>
            </a:fld>
            <a:endParaRPr lang="en-US"/>
          </a:p>
        </p:txBody>
      </p:sp>
      <p:sp>
        <p:nvSpPr>
          <p:cNvPr id="6" name="Footer Placeholder 5">
            <a:extLst>
              <a:ext uri="{FF2B5EF4-FFF2-40B4-BE49-F238E27FC236}">
                <a16:creationId xmlns:a16="http://schemas.microsoft.com/office/drawing/2014/main" id="{96A966B6-0482-86C4-3ACC-CD07733210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D1FD8A-4653-A35F-3946-2C2843A073F9}"/>
              </a:ext>
            </a:extLst>
          </p:cNvPr>
          <p:cNvSpPr>
            <a:spLocks noGrp="1"/>
          </p:cNvSpPr>
          <p:nvPr>
            <p:ph type="sldNum" sz="quarter" idx="12"/>
          </p:nvPr>
        </p:nvSpPr>
        <p:spPr/>
        <p:txBody>
          <a:bodyPr/>
          <a:lstStyle/>
          <a:p>
            <a:fld id="{0CC32E1C-154B-E441-BE8E-94A6BBBABCF0}" type="slidenum">
              <a:rPr lang="en-US" smtClean="0"/>
              <a:t>‹#›</a:t>
            </a:fld>
            <a:endParaRPr lang="en-US"/>
          </a:p>
        </p:txBody>
      </p:sp>
    </p:spTree>
    <p:extLst>
      <p:ext uri="{BB962C8B-B14F-4D97-AF65-F5344CB8AC3E}">
        <p14:creationId xmlns:p14="http://schemas.microsoft.com/office/powerpoint/2010/main" val="837986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5C99E5-D653-AF8F-AA06-6130C9BFD4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FFEE6E-AC83-EBDA-9A23-B59EA3438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3C43AD-654F-EFF6-AB94-319FF356D9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8C399-95E0-3547-A9EF-F203D7CE1878}" type="datetimeFigureOut">
              <a:rPr lang="en-US" smtClean="0"/>
              <a:t>1/12/23</a:t>
            </a:fld>
            <a:endParaRPr lang="en-US"/>
          </a:p>
        </p:txBody>
      </p:sp>
      <p:sp>
        <p:nvSpPr>
          <p:cNvPr id="5" name="Footer Placeholder 4">
            <a:extLst>
              <a:ext uri="{FF2B5EF4-FFF2-40B4-BE49-F238E27FC236}">
                <a16:creationId xmlns:a16="http://schemas.microsoft.com/office/drawing/2014/main" id="{0B886258-FA3A-A7E3-6854-99F8E98584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309BE8-F229-2BE3-9929-B2AE9CB52C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32E1C-154B-E441-BE8E-94A6BBBABCF0}" type="slidenum">
              <a:rPr lang="en-US" smtClean="0"/>
              <a:t>‹#›</a:t>
            </a:fld>
            <a:endParaRPr lang="en-US"/>
          </a:p>
        </p:txBody>
      </p:sp>
    </p:spTree>
    <p:extLst>
      <p:ext uri="{BB962C8B-B14F-4D97-AF65-F5344CB8AC3E}">
        <p14:creationId xmlns:p14="http://schemas.microsoft.com/office/powerpoint/2010/main" val="2281259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pxhere.com/fr/photo/1568235" TargetMode="External"/><Relationship Id="rId13"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3.jpg!d"/><Relationship Id="rId12" Type="http://schemas.openxmlformats.org/officeDocument/2006/relationships/hyperlink" Target="http://outdoors.stackexchange.com/questions/14533/how-dangerous-are-kangaroos/14538" TargetMode="External"/><Relationship Id="rId2" Type="http://schemas.openxmlformats.org/officeDocument/2006/relationships/notesSlide" Target="../notesSlides/notesSlide1.xml"/><Relationship Id="rId16" Type="http://schemas.openxmlformats.org/officeDocument/2006/relationships/hyperlink" Target="https://openclipart.org/detail/180177/blank-arrow-sign" TargetMode="External"/><Relationship Id="rId1" Type="http://schemas.openxmlformats.org/officeDocument/2006/relationships/slideLayout" Target="../slideLayouts/slideLayout2.xml"/><Relationship Id="rId6" Type="http://schemas.openxmlformats.org/officeDocument/2006/relationships/hyperlink" Target="https://www.flickr.com/photos/treslola/18204948644" TargetMode="External"/><Relationship Id="rId11" Type="http://schemas.openxmlformats.org/officeDocument/2006/relationships/image" Target="../media/image5.gif"/><Relationship Id="rId5" Type="http://schemas.openxmlformats.org/officeDocument/2006/relationships/image" Target="../media/image2.jpg"/><Relationship Id="rId15" Type="http://schemas.openxmlformats.org/officeDocument/2006/relationships/image" Target="../media/image7.png"/><Relationship Id="rId10" Type="http://schemas.openxmlformats.org/officeDocument/2006/relationships/hyperlink" Target="https://brandoncarson.com/2019/01/19/the-disadvantages-of-open-educational-resources/" TargetMode="External"/><Relationship Id="rId4" Type="http://schemas.openxmlformats.org/officeDocument/2006/relationships/hyperlink" Target="https://pixabay.com/en/sale-shop-sign-retail-shopping-685004/" TargetMode="External"/><Relationship Id="rId9" Type="http://schemas.openxmlformats.org/officeDocument/2006/relationships/image" Target="../media/image4.jpg"/><Relationship Id="rId14" Type="http://schemas.openxmlformats.org/officeDocument/2006/relationships/hyperlink" Target="https://openclipart.org/detail/25003/curves-ahead-sign"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flickr.com/photos/evarinaldiphotography/6820739088/in/album-72157629546501259/" TargetMode="External"/><Relationship Id="rId13" Type="http://schemas.openxmlformats.org/officeDocument/2006/relationships/hyperlink" Target="https://nomadicniko.com/2014/04/03/earthquakes-in-chile-vs-turkey/" TargetMode="External"/><Relationship Id="rId3" Type="http://schemas.openxmlformats.org/officeDocument/2006/relationships/image" Target="../media/image8.jpg"/><Relationship Id="rId7" Type="http://schemas.openxmlformats.org/officeDocument/2006/relationships/image" Target="../media/image10.jpg"/><Relationship Id="rId12"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bcdb.com/cartoon/23325-Finding_Nemo.html" TargetMode="External"/><Relationship Id="rId11" Type="http://schemas.openxmlformats.org/officeDocument/2006/relationships/hyperlink" Target="https://creativecommons.org/licenses/by-sa/3.0/" TargetMode="External"/><Relationship Id="rId5" Type="http://schemas.openxmlformats.org/officeDocument/2006/relationships/image" Target="../media/image9.jpg"/><Relationship Id="rId15" Type="http://schemas.openxmlformats.org/officeDocument/2006/relationships/hyperlink" Target="https://freeology.com/reading/reading-strategies-posters/" TargetMode="External"/><Relationship Id="rId10" Type="http://schemas.openxmlformats.org/officeDocument/2006/relationships/hyperlink" Target="https://en.wikipedia.org/wiki/Talk%3AMegalodon" TargetMode="External"/><Relationship Id="rId4" Type="http://schemas.openxmlformats.org/officeDocument/2006/relationships/hyperlink" Target="https://www.publicdomainpictures.net/en/view-image.php?image=277187&amp;picture=circus-elephant-vintage-poster" TargetMode="External"/><Relationship Id="rId9" Type="http://schemas.openxmlformats.org/officeDocument/2006/relationships/image" Target="../media/image11.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hyperlink" Target="https://jayce-o.blogspot.com/2013/05/restaurant-brochure-design-examples-inspiration.html" TargetMode="External"/><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hyperlink" Target="https://www.nosolosig.com/libros_geo/728-atlas-de-amenazas-naturales-del-distrito-metropolitano-de-quito" TargetMode="External"/><Relationship Id="rId13" Type="http://schemas.openxmlformats.org/officeDocument/2006/relationships/hyperlink" Target="https://courses.lumenlearning.com/atd-herkimer-worldgeography/chapter/12-2-australia/" TargetMode="External"/><Relationship Id="rId3" Type="http://schemas.openxmlformats.org/officeDocument/2006/relationships/image" Target="../media/image19.jpg"/><Relationship Id="rId7" Type="http://schemas.openxmlformats.org/officeDocument/2006/relationships/image" Target="../media/image21.jpg"/><Relationship Id="rId12" Type="http://schemas.openxmlformats.org/officeDocument/2006/relationships/image" Target="../media/image23.jpg"/><Relationship Id="rId2" Type="http://schemas.openxmlformats.org/officeDocument/2006/relationships/notesSlide" Target="../notesSlides/notesSlide4.xml"/><Relationship Id="rId16" Type="http://schemas.openxmlformats.org/officeDocument/2006/relationships/hyperlink" Target="https://creativecommons.org/licenses/by-sa/3.0/" TargetMode="External"/><Relationship Id="rId1" Type="http://schemas.openxmlformats.org/officeDocument/2006/relationships/slideLayout" Target="../slideLayouts/slideLayout2.xml"/><Relationship Id="rId6" Type="http://schemas.openxmlformats.org/officeDocument/2006/relationships/hyperlink" Target="https://pxhere.com/en/photo/941493" TargetMode="External"/><Relationship Id="rId11" Type="http://schemas.openxmlformats.org/officeDocument/2006/relationships/hyperlink" Target="https://madison-historical.siue.edu/encyclopedia/route-66-in-madison-county/" TargetMode="External"/><Relationship Id="rId5" Type="http://schemas.openxmlformats.org/officeDocument/2006/relationships/image" Target="../media/image20.jpg!d"/><Relationship Id="rId15" Type="http://schemas.openxmlformats.org/officeDocument/2006/relationships/hyperlink" Target="https://niennacalwen.estranky.cz/fotoalbum/mapy-stredozeme/mapa-ardy.html" TargetMode="External"/><Relationship Id="rId10" Type="http://schemas.openxmlformats.org/officeDocument/2006/relationships/image" Target="../media/image22.jpg"/><Relationship Id="rId4" Type="http://schemas.openxmlformats.org/officeDocument/2006/relationships/hyperlink" Target="https://libguides.brooklyn.cuny.edu/mappinggis/cartography" TargetMode="External"/><Relationship Id="rId9" Type="http://schemas.openxmlformats.org/officeDocument/2006/relationships/hyperlink" Target="https://creativecommons.org/licenses/by/3.0/" TargetMode="External"/><Relationship Id="rId1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A1DDA-C84C-80A0-83E7-AAE1A6D46EA3}"/>
              </a:ext>
            </a:extLst>
          </p:cNvPr>
          <p:cNvSpPr>
            <a:spLocks noGrp="1"/>
          </p:cNvSpPr>
          <p:nvPr>
            <p:ph type="ctrTitle"/>
          </p:nvPr>
        </p:nvSpPr>
        <p:spPr/>
        <p:txBody>
          <a:bodyPr/>
          <a:lstStyle/>
          <a:p>
            <a:r>
              <a:rPr lang="en-US" dirty="0">
                <a:latin typeface="Edu QLD Beginner Medium" pitchFamily="2" charset="0"/>
              </a:rPr>
              <a:t>The Purpose of Text Types</a:t>
            </a:r>
          </a:p>
        </p:txBody>
      </p:sp>
      <p:sp>
        <p:nvSpPr>
          <p:cNvPr id="3" name="Subtitle 2">
            <a:extLst>
              <a:ext uri="{FF2B5EF4-FFF2-40B4-BE49-F238E27FC236}">
                <a16:creationId xmlns:a16="http://schemas.microsoft.com/office/drawing/2014/main" id="{C5019179-2C3E-9472-B8FF-B61C871B34A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82723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8" name="Picture 17" descr="Logo&#10;&#10;Description automatically generated">
            <a:extLst>
              <a:ext uri="{FF2B5EF4-FFF2-40B4-BE49-F238E27FC236}">
                <a16:creationId xmlns:a16="http://schemas.microsoft.com/office/drawing/2014/main" id="{6A8964C9-1A53-EFC5-CAF7-168F6CAE861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483400" y="1814449"/>
            <a:ext cx="2859882" cy="1995959"/>
          </a:xfrm>
          <a:prstGeom prst="rect">
            <a:avLst/>
          </a:prstGeom>
        </p:spPr>
      </p:pic>
      <p:pic>
        <p:nvPicPr>
          <p:cNvPr id="19" name="Picture 18" descr="A picture containing text, tree, outdoor, sky&#10;&#10;Description automatically generated">
            <a:extLst>
              <a:ext uri="{FF2B5EF4-FFF2-40B4-BE49-F238E27FC236}">
                <a16:creationId xmlns:a16="http://schemas.microsoft.com/office/drawing/2014/main" id="{CBCB9354-002E-DE03-6041-43142D04C08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500512" y="4236349"/>
            <a:ext cx="3485826" cy="2321614"/>
          </a:xfrm>
          <a:prstGeom prst="rect">
            <a:avLst/>
          </a:prstGeom>
        </p:spPr>
      </p:pic>
      <p:sp>
        <p:nvSpPr>
          <p:cNvPr id="2" name="Title 1">
            <a:extLst>
              <a:ext uri="{FF2B5EF4-FFF2-40B4-BE49-F238E27FC236}">
                <a16:creationId xmlns:a16="http://schemas.microsoft.com/office/drawing/2014/main" id="{18BD9BC8-2458-8077-6C28-417CAFD24805}"/>
              </a:ext>
            </a:extLst>
          </p:cNvPr>
          <p:cNvSpPr>
            <a:spLocks noGrp="1"/>
          </p:cNvSpPr>
          <p:nvPr>
            <p:ph type="title"/>
          </p:nvPr>
        </p:nvSpPr>
        <p:spPr>
          <a:xfrm>
            <a:off x="3771900" y="365125"/>
            <a:ext cx="4757738" cy="1325563"/>
          </a:xfrm>
        </p:spPr>
        <p:txBody>
          <a:bodyPr>
            <a:normAutofit/>
          </a:bodyPr>
          <a:lstStyle/>
          <a:p>
            <a:pPr algn="ctr"/>
            <a:r>
              <a:rPr lang="en-US" sz="7200" b="1" dirty="0">
                <a:latin typeface="Edu QLD Beginner" pitchFamily="2" charset="0"/>
              </a:rPr>
              <a:t>Signs</a:t>
            </a:r>
          </a:p>
        </p:txBody>
      </p:sp>
      <p:pic>
        <p:nvPicPr>
          <p:cNvPr id="5" name="Content Placeholder 4" descr="A stop sign on the street&#10;&#10;Description automatically generated with medium confidence">
            <a:extLst>
              <a:ext uri="{FF2B5EF4-FFF2-40B4-BE49-F238E27FC236}">
                <a16:creationId xmlns:a16="http://schemas.microsoft.com/office/drawing/2014/main" id="{0E42E5D2-5ECE-B2BF-9BD7-66DDDF545681}"/>
              </a:ext>
            </a:extLst>
          </p:cNvPr>
          <p:cNvPicPr>
            <a:picLocks noGrp="1" noChangeAspect="1"/>
          </p:cNvPicPr>
          <p:nvPr>
            <p:ph idx="1"/>
          </p:nvPr>
        </p:nvPicPr>
        <p:blipFill rotWithShape="1">
          <a:blip r:embed="rId7">
            <a:extLst>
              <a:ext uri="{837473B0-CC2E-450A-ABE3-18F120FF3D39}">
                <a1611:picAttrSrcUrl xmlns:a1611="http://schemas.microsoft.com/office/drawing/2016/11/main" r:id="rId8"/>
              </a:ext>
            </a:extLst>
          </a:blip>
          <a:srcRect l="14644" t="19240" r="13296"/>
          <a:stretch/>
        </p:blipFill>
        <p:spPr>
          <a:xfrm rot="995479">
            <a:off x="7701940" y="704540"/>
            <a:ext cx="2220296" cy="3175896"/>
          </a:xfrm>
        </p:spPr>
      </p:pic>
      <p:pic>
        <p:nvPicPr>
          <p:cNvPr id="7" name="Picture 6" descr="A picture containing text, tree, outdoor, sign&#10;&#10;Description automatically generated">
            <a:extLst>
              <a:ext uri="{FF2B5EF4-FFF2-40B4-BE49-F238E27FC236}">
                <a16:creationId xmlns:a16="http://schemas.microsoft.com/office/drawing/2014/main" id="{BC06AFA7-AF94-0488-BBD7-529BF0ACF866}"/>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242887" y="365125"/>
            <a:ext cx="4572000" cy="2286000"/>
          </a:xfrm>
          <a:prstGeom prst="rect">
            <a:avLst/>
          </a:prstGeom>
        </p:spPr>
      </p:pic>
      <p:pic>
        <p:nvPicPr>
          <p:cNvPr id="15" name="Picture 14" descr="A picture containing text, sign, yellow, pole&#10;&#10;Description automatically generated">
            <a:extLst>
              <a:ext uri="{FF2B5EF4-FFF2-40B4-BE49-F238E27FC236}">
                <a16:creationId xmlns:a16="http://schemas.microsoft.com/office/drawing/2014/main" id="{BB770D1F-2C2E-B9D2-C769-BEC68206B6D0}"/>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9779000" y="1605928"/>
            <a:ext cx="2413000" cy="2413000"/>
          </a:xfrm>
          <a:prstGeom prst="rect">
            <a:avLst/>
          </a:prstGeom>
        </p:spPr>
      </p:pic>
      <p:pic>
        <p:nvPicPr>
          <p:cNvPr id="10" name="Picture 9" descr="Icon&#10;&#10;Description automatically generated">
            <a:extLst>
              <a:ext uri="{FF2B5EF4-FFF2-40B4-BE49-F238E27FC236}">
                <a16:creationId xmlns:a16="http://schemas.microsoft.com/office/drawing/2014/main" id="{D0943E12-1DB7-1651-567B-05C4106A7E74}"/>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10655746" y="5281375"/>
            <a:ext cx="1619061" cy="1619061"/>
          </a:xfrm>
          <a:prstGeom prst="rect">
            <a:avLst/>
          </a:prstGeom>
        </p:spPr>
      </p:pic>
      <p:sp>
        <p:nvSpPr>
          <p:cNvPr id="20" name="TextBox 19">
            <a:extLst>
              <a:ext uri="{FF2B5EF4-FFF2-40B4-BE49-F238E27FC236}">
                <a16:creationId xmlns:a16="http://schemas.microsoft.com/office/drawing/2014/main" id="{ED39377E-4EED-7A25-EF5C-8E75FE527F90}"/>
              </a:ext>
            </a:extLst>
          </p:cNvPr>
          <p:cNvSpPr txBox="1"/>
          <p:nvPr/>
        </p:nvSpPr>
        <p:spPr>
          <a:xfrm>
            <a:off x="5228341" y="4454459"/>
            <a:ext cx="6215063" cy="2308324"/>
          </a:xfrm>
          <a:prstGeom prst="rect">
            <a:avLst/>
          </a:prstGeom>
          <a:noFill/>
        </p:spPr>
        <p:txBody>
          <a:bodyPr wrap="square" rtlCol="0">
            <a:spAutoFit/>
          </a:bodyPr>
          <a:lstStyle/>
          <a:p>
            <a:r>
              <a:rPr lang="en-US" sz="3600" dirty="0">
                <a:latin typeface="Edu QLD Beginner Medium" pitchFamily="2" charset="0"/>
              </a:rPr>
              <a:t>Signs send a clear message. They might </a:t>
            </a:r>
            <a:r>
              <a:rPr lang="en-US" sz="3600" dirty="0">
                <a:solidFill>
                  <a:srgbClr val="FF0000"/>
                </a:solidFill>
                <a:latin typeface="Edu QLD Beginner Medium" pitchFamily="2" charset="0"/>
              </a:rPr>
              <a:t>warn</a:t>
            </a:r>
            <a:r>
              <a:rPr lang="en-US" sz="3600" dirty="0">
                <a:latin typeface="Edu QLD Beginner Medium" pitchFamily="2" charset="0"/>
              </a:rPr>
              <a:t>, give </a:t>
            </a:r>
            <a:r>
              <a:rPr lang="en-US" sz="3600" dirty="0">
                <a:solidFill>
                  <a:schemeClr val="accent1"/>
                </a:solidFill>
                <a:latin typeface="Edu QLD Beginner Medium" pitchFamily="2" charset="0"/>
              </a:rPr>
              <a:t>instructions</a:t>
            </a:r>
            <a:r>
              <a:rPr lang="en-US" sz="3600" dirty="0">
                <a:latin typeface="Edu QLD Beginner Medium" pitchFamily="2" charset="0"/>
              </a:rPr>
              <a:t>, or a piece of </a:t>
            </a:r>
            <a:r>
              <a:rPr lang="en-US" sz="3600" dirty="0">
                <a:solidFill>
                  <a:schemeClr val="accent1"/>
                </a:solidFill>
                <a:latin typeface="Edu QLD Beginner Medium" pitchFamily="2" charset="0"/>
              </a:rPr>
              <a:t>information</a:t>
            </a:r>
            <a:r>
              <a:rPr lang="en-US" sz="3600" dirty="0">
                <a:latin typeface="Edu QLD Beginner Medium" pitchFamily="2" charset="0"/>
              </a:rPr>
              <a:t>, give </a:t>
            </a:r>
            <a:r>
              <a:rPr lang="en-US" sz="3600" dirty="0">
                <a:solidFill>
                  <a:schemeClr val="accent1"/>
                </a:solidFill>
                <a:latin typeface="Edu QLD Beginner Medium" pitchFamily="2" charset="0"/>
              </a:rPr>
              <a:t>direction</a:t>
            </a:r>
            <a:r>
              <a:rPr lang="en-US" sz="3600" dirty="0">
                <a:latin typeface="Edu QLD Beginner Medium" pitchFamily="2" charset="0"/>
              </a:rPr>
              <a:t>, </a:t>
            </a:r>
            <a:r>
              <a:rPr lang="en-US" sz="3600" dirty="0">
                <a:solidFill>
                  <a:schemeClr val="accent6">
                    <a:lumMod val="50000"/>
                  </a:schemeClr>
                </a:solidFill>
                <a:latin typeface="Edu QLD Beginner Medium" pitchFamily="2" charset="0"/>
              </a:rPr>
              <a:t>keep us safe</a:t>
            </a:r>
            <a:r>
              <a:rPr lang="en-US" sz="3600" dirty="0">
                <a:latin typeface="Edu QLD Beginner Medium" pitchFamily="2" charset="0"/>
              </a:rPr>
              <a:t>.</a:t>
            </a:r>
          </a:p>
        </p:txBody>
      </p:sp>
      <p:pic>
        <p:nvPicPr>
          <p:cNvPr id="24" name="Picture 23" descr="A white cross with a black background&#10;&#10;Description automatically generated with low confidence">
            <a:extLst>
              <a:ext uri="{FF2B5EF4-FFF2-40B4-BE49-F238E27FC236}">
                <a16:creationId xmlns:a16="http://schemas.microsoft.com/office/drawing/2014/main" id="{2A9893DC-F6ED-5966-C5E6-89FD141CD988}"/>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124191" y="3329128"/>
            <a:ext cx="1485175" cy="2749301"/>
          </a:xfrm>
          <a:prstGeom prst="rect">
            <a:avLst/>
          </a:prstGeom>
        </p:spPr>
      </p:pic>
    </p:spTree>
    <p:extLst>
      <p:ext uri="{BB962C8B-B14F-4D97-AF65-F5344CB8AC3E}">
        <p14:creationId xmlns:p14="http://schemas.microsoft.com/office/powerpoint/2010/main" val="26239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dissolv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D9BC8-2458-8077-6C28-417CAFD24805}"/>
              </a:ext>
            </a:extLst>
          </p:cNvPr>
          <p:cNvSpPr>
            <a:spLocks noGrp="1"/>
          </p:cNvSpPr>
          <p:nvPr>
            <p:ph type="title"/>
          </p:nvPr>
        </p:nvSpPr>
        <p:spPr>
          <a:xfrm>
            <a:off x="3771900" y="365125"/>
            <a:ext cx="4757738" cy="1325563"/>
          </a:xfrm>
        </p:spPr>
        <p:txBody>
          <a:bodyPr>
            <a:normAutofit/>
          </a:bodyPr>
          <a:lstStyle/>
          <a:p>
            <a:pPr algn="ctr"/>
            <a:r>
              <a:rPr lang="en-US" sz="7200" b="1" dirty="0">
                <a:latin typeface="Edu QLD Beginner" pitchFamily="2" charset="0"/>
              </a:rPr>
              <a:t>Posters</a:t>
            </a:r>
          </a:p>
        </p:txBody>
      </p:sp>
      <p:sp>
        <p:nvSpPr>
          <p:cNvPr id="20" name="TextBox 19">
            <a:extLst>
              <a:ext uri="{FF2B5EF4-FFF2-40B4-BE49-F238E27FC236}">
                <a16:creationId xmlns:a16="http://schemas.microsoft.com/office/drawing/2014/main" id="{ED39377E-4EED-7A25-EF5C-8E75FE527F90}"/>
              </a:ext>
            </a:extLst>
          </p:cNvPr>
          <p:cNvSpPr txBox="1"/>
          <p:nvPr/>
        </p:nvSpPr>
        <p:spPr>
          <a:xfrm>
            <a:off x="184853" y="3995678"/>
            <a:ext cx="9230610" cy="2862322"/>
          </a:xfrm>
          <a:prstGeom prst="rect">
            <a:avLst/>
          </a:prstGeom>
          <a:noFill/>
        </p:spPr>
        <p:txBody>
          <a:bodyPr wrap="square" rtlCol="0">
            <a:spAutoFit/>
          </a:bodyPr>
          <a:lstStyle/>
          <a:p>
            <a:r>
              <a:rPr lang="en-US" sz="3600" dirty="0">
                <a:latin typeface="Edu QLD Beginner Medium" pitchFamily="2" charset="0"/>
              </a:rPr>
              <a:t>Posters also provide information. They might </a:t>
            </a:r>
            <a:r>
              <a:rPr lang="en-US" sz="3600" dirty="0">
                <a:solidFill>
                  <a:schemeClr val="accent6">
                    <a:lumMod val="50000"/>
                  </a:schemeClr>
                </a:solidFill>
                <a:latin typeface="Edu QLD Beginner Medium" pitchFamily="2" charset="0"/>
              </a:rPr>
              <a:t>advertise a product, movie, event or company, </a:t>
            </a:r>
            <a:r>
              <a:rPr lang="en-US" sz="3600" dirty="0">
                <a:solidFill>
                  <a:schemeClr val="accent1"/>
                </a:solidFill>
                <a:latin typeface="Edu QLD Beginner Medium" pitchFamily="2" charset="0"/>
              </a:rPr>
              <a:t>give information about a topic, </a:t>
            </a:r>
            <a:r>
              <a:rPr lang="en-US" sz="3600" dirty="0">
                <a:solidFill>
                  <a:schemeClr val="accent6">
                    <a:lumMod val="50000"/>
                  </a:schemeClr>
                </a:solidFill>
                <a:latin typeface="Edu QLD Beginner Medium" pitchFamily="2" charset="0"/>
              </a:rPr>
              <a:t>provide </a:t>
            </a:r>
            <a:r>
              <a:rPr lang="en-US" sz="3600" dirty="0">
                <a:latin typeface="Edu QLD Beginner Medium" pitchFamily="2" charset="0"/>
              </a:rPr>
              <a:t>instructions. Sometimes their purpose is just to look awesome on your bedroom wall! </a:t>
            </a:r>
          </a:p>
        </p:txBody>
      </p:sp>
      <p:pic>
        <p:nvPicPr>
          <p:cNvPr id="8" name="Picture 7" descr="Text&#10;&#10;Description automatically generated with medium confidence">
            <a:extLst>
              <a:ext uri="{FF2B5EF4-FFF2-40B4-BE49-F238E27FC236}">
                <a16:creationId xmlns:a16="http://schemas.microsoft.com/office/drawing/2014/main" id="{6610C0FC-C890-DEAA-3D7E-9B954B3D3C5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833133" y="104834"/>
            <a:ext cx="3358867" cy="3995678"/>
          </a:xfrm>
          <a:prstGeom prst="rect">
            <a:avLst/>
          </a:prstGeom>
        </p:spPr>
      </p:pic>
      <p:pic>
        <p:nvPicPr>
          <p:cNvPr id="17" name="Picture 16" descr="A picture containing text, shark, fish&#10;&#10;Description automatically generated">
            <a:extLst>
              <a:ext uri="{FF2B5EF4-FFF2-40B4-BE49-F238E27FC236}">
                <a16:creationId xmlns:a16="http://schemas.microsoft.com/office/drawing/2014/main" id="{07F26B66-CACD-9499-C9AF-5AE4F9B6FB5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56798" y="251195"/>
            <a:ext cx="2108903" cy="3121176"/>
          </a:xfrm>
          <a:prstGeom prst="rect">
            <a:avLst/>
          </a:prstGeom>
        </p:spPr>
      </p:pic>
      <p:pic>
        <p:nvPicPr>
          <p:cNvPr id="27" name="Picture 26" descr="A person singing into a microphone&#10;&#10;Description automatically generated">
            <a:extLst>
              <a:ext uri="{FF2B5EF4-FFF2-40B4-BE49-F238E27FC236}">
                <a16:creationId xmlns:a16="http://schemas.microsoft.com/office/drawing/2014/main" id="{750CF9E5-A5E4-261B-E4AC-7DB46313EF0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047847" y="1341954"/>
            <a:ext cx="1671575" cy="2507363"/>
          </a:xfrm>
          <a:prstGeom prst="rect">
            <a:avLst/>
          </a:prstGeom>
        </p:spPr>
      </p:pic>
      <p:pic>
        <p:nvPicPr>
          <p:cNvPr id="30" name="Picture 29" descr="Logo, company name&#10;&#10;Description automatically generated">
            <a:extLst>
              <a:ext uri="{FF2B5EF4-FFF2-40B4-BE49-F238E27FC236}">
                <a16:creationId xmlns:a16="http://schemas.microsoft.com/office/drawing/2014/main" id="{1DE1334E-18A2-3783-9D2E-BDF805B89C4C}"/>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247728" y="2614037"/>
            <a:ext cx="2759419" cy="4139129"/>
          </a:xfrm>
          <a:prstGeom prst="rect">
            <a:avLst/>
          </a:prstGeom>
        </p:spPr>
      </p:pic>
      <p:sp>
        <p:nvSpPr>
          <p:cNvPr id="31" name="TextBox 30">
            <a:extLst>
              <a:ext uri="{FF2B5EF4-FFF2-40B4-BE49-F238E27FC236}">
                <a16:creationId xmlns:a16="http://schemas.microsoft.com/office/drawing/2014/main" id="{B09447A3-A1E2-40E7-3702-C59823EED78D}"/>
              </a:ext>
            </a:extLst>
          </p:cNvPr>
          <p:cNvSpPr txBox="1"/>
          <p:nvPr/>
        </p:nvSpPr>
        <p:spPr>
          <a:xfrm>
            <a:off x="10040802" y="6876865"/>
            <a:ext cx="1966345" cy="369332"/>
          </a:xfrm>
          <a:prstGeom prst="rect">
            <a:avLst/>
          </a:prstGeom>
          <a:noFill/>
        </p:spPr>
        <p:txBody>
          <a:bodyPr wrap="square" rtlCol="0">
            <a:spAutoFit/>
          </a:bodyPr>
          <a:lstStyle/>
          <a:p>
            <a:r>
              <a:rPr lang="en-US" sz="900">
                <a:hlinkClick r:id="rId10" tooltip="https://en.wikipedia.org/wiki/Talk%3AMegalodon"/>
              </a:rPr>
              <a:t>This Photo</a:t>
            </a:r>
            <a:r>
              <a:rPr lang="en-US" sz="900"/>
              <a:t> by Unknown Author is licensed under </a:t>
            </a:r>
            <a:r>
              <a:rPr lang="en-US" sz="900">
                <a:hlinkClick r:id="rId11" tooltip="https://creativecommons.org/licenses/by-sa/3.0/"/>
              </a:rPr>
              <a:t>CC BY-SA</a:t>
            </a:r>
            <a:endParaRPr lang="en-US" sz="900"/>
          </a:p>
        </p:txBody>
      </p:sp>
      <p:pic>
        <p:nvPicPr>
          <p:cNvPr id="33" name="Picture 32" descr="Graphical user interface&#10;&#10;Description automatically generated">
            <a:extLst>
              <a:ext uri="{FF2B5EF4-FFF2-40B4-BE49-F238E27FC236}">
                <a16:creationId xmlns:a16="http://schemas.microsoft.com/office/drawing/2014/main" id="{D8508C0F-EE72-D6AB-8250-3E2FB7A488FE}"/>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rot="20662226">
            <a:off x="2477154" y="500439"/>
            <a:ext cx="2286000" cy="3175000"/>
          </a:xfrm>
          <a:prstGeom prst="rect">
            <a:avLst/>
          </a:prstGeom>
        </p:spPr>
      </p:pic>
      <p:pic>
        <p:nvPicPr>
          <p:cNvPr id="36" name="Picture 35" descr="A picture containing diagram&#10;&#10;Description automatically generated">
            <a:extLst>
              <a:ext uri="{FF2B5EF4-FFF2-40B4-BE49-F238E27FC236}">
                <a16:creationId xmlns:a16="http://schemas.microsoft.com/office/drawing/2014/main" id="{9C9C4E43-A205-8B11-CA9F-36EC5C2E38CA}"/>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4312912" y="1578961"/>
            <a:ext cx="2730500" cy="2286000"/>
          </a:xfrm>
          <a:prstGeom prst="rect">
            <a:avLst/>
          </a:prstGeom>
        </p:spPr>
      </p:pic>
    </p:spTree>
    <p:extLst>
      <p:ext uri="{BB962C8B-B14F-4D97-AF65-F5344CB8AC3E}">
        <p14:creationId xmlns:p14="http://schemas.microsoft.com/office/powerpoint/2010/main" val="278710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linds(horizont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linds(horizont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linds(horizontal)">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1"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8C406F41-7BCB-D577-E3FA-76B70207C1FE}"/>
              </a:ext>
            </a:extLst>
          </p:cNvPr>
          <p:cNvPicPr>
            <a:picLocks noChangeAspect="1"/>
          </p:cNvPicPr>
          <p:nvPr/>
        </p:nvPicPr>
        <p:blipFill>
          <a:blip r:embed="rId3"/>
          <a:stretch>
            <a:fillRect/>
          </a:stretch>
        </p:blipFill>
        <p:spPr>
          <a:xfrm>
            <a:off x="5706629" y="3076345"/>
            <a:ext cx="4752654" cy="2720869"/>
          </a:xfrm>
          <a:prstGeom prst="rect">
            <a:avLst/>
          </a:prstGeom>
        </p:spPr>
      </p:pic>
      <p:pic>
        <p:nvPicPr>
          <p:cNvPr id="10" name="Picture 9" descr="A picture containing text, indoor&#10;&#10;Description automatically generated">
            <a:extLst>
              <a:ext uri="{FF2B5EF4-FFF2-40B4-BE49-F238E27FC236}">
                <a16:creationId xmlns:a16="http://schemas.microsoft.com/office/drawing/2014/main" id="{CCB76B34-C02D-E551-FEDA-7008139E86E9}"/>
              </a:ext>
            </a:extLst>
          </p:cNvPr>
          <p:cNvPicPr>
            <a:picLocks noChangeAspect="1"/>
          </p:cNvPicPr>
          <p:nvPr/>
        </p:nvPicPr>
        <p:blipFill>
          <a:blip r:embed="rId4"/>
          <a:stretch>
            <a:fillRect/>
          </a:stretch>
        </p:blipFill>
        <p:spPr>
          <a:xfrm rot="16200000">
            <a:off x="2419659" y="1397136"/>
            <a:ext cx="3872656" cy="372951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E6BDFBB-DB70-2A4E-514D-2A2FE42F9C67}"/>
              </a:ext>
            </a:extLst>
          </p:cNvPr>
          <p:cNvPicPr>
            <a:picLocks noChangeAspect="1"/>
          </p:cNvPicPr>
          <p:nvPr/>
        </p:nvPicPr>
        <p:blipFill>
          <a:blip r:embed="rId5"/>
          <a:stretch>
            <a:fillRect/>
          </a:stretch>
        </p:blipFill>
        <p:spPr>
          <a:xfrm>
            <a:off x="0" y="0"/>
            <a:ext cx="2246552" cy="3743325"/>
          </a:xfrm>
          <a:prstGeom prst="rect">
            <a:avLst/>
          </a:prstGeom>
        </p:spPr>
      </p:pic>
      <p:pic>
        <p:nvPicPr>
          <p:cNvPr id="12" name="Picture 11" descr="A picture containing text, newspaper&#10;&#10;Description automatically generated">
            <a:extLst>
              <a:ext uri="{FF2B5EF4-FFF2-40B4-BE49-F238E27FC236}">
                <a16:creationId xmlns:a16="http://schemas.microsoft.com/office/drawing/2014/main" id="{25DE095D-1D3A-AECA-EC81-BF63778AE1CF}"/>
              </a:ext>
            </a:extLst>
          </p:cNvPr>
          <p:cNvPicPr>
            <a:picLocks noChangeAspect="1"/>
          </p:cNvPicPr>
          <p:nvPr/>
        </p:nvPicPr>
        <p:blipFill>
          <a:blip r:embed="rId6"/>
          <a:stretch>
            <a:fillRect/>
          </a:stretch>
        </p:blipFill>
        <p:spPr>
          <a:xfrm>
            <a:off x="10139968" y="271464"/>
            <a:ext cx="2220232" cy="5254286"/>
          </a:xfrm>
          <a:prstGeom prst="rect">
            <a:avLst/>
          </a:prstGeom>
        </p:spPr>
      </p:pic>
      <p:sp>
        <p:nvSpPr>
          <p:cNvPr id="2" name="Title 1">
            <a:extLst>
              <a:ext uri="{FF2B5EF4-FFF2-40B4-BE49-F238E27FC236}">
                <a16:creationId xmlns:a16="http://schemas.microsoft.com/office/drawing/2014/main" id="{18BD9BC8-2458-8077-6C28-417CAFD24805}"/>
              </a:ext>
            </a:extLst>
          </p:cNvPr>
          <p:cNvSpPr>
            <a:spLocks noGrp="1"/>
          </p:cNvSpPr>
          <p:nvPr>
            <p:ph type="title"/>
          </p:nvPr>
        </p:nvSpPr>
        <p:spPr>
          <a:xfrm>
            <a:off x="5382230" y="0"/>
            <a:ext cx="4757738" cy="1325563"/>
          </a:xfrm>
        </p:spPr>
        <p:txBody>
          <a:bodyPr>
            <a:normAutofit/>
          </a:bodyPr>
          <a:lstStyle/>
          <a:p>
            <a:pPr algn="ctr"/>
            <a:r>
              <a:rPr lang="en-US" sz="7200" b="1" dirty="0">
                <a:latin typeface="Edu QLD Beginner" pitchFamily="2" charset="0"/>
              </a:rPr>
              <a:t>Brochures</a:t>
            </a:r>
          </a:p>
        </p:txBody>
      </p:sp>
      <p:sp>
        <p:nvSpPr>
          <p:cNvPr id="16" name="TextBox 15">
            <a:extLst>
              <a:ext uri="{FF2B5EF4-FFF2-40B4-BE49-F238E27FC236}">
                <a16:creationId xmlns:a16="http://schemas.microsoft.com/office/drawing/2014/main" id="{8C101223-AB1F-66F1-8018-2BFBEAD58BC4}"/>
              </a:ext>
            </a:extLst>
          </p:cNvPr>
          <p:cNvSpPr txBox="1"/>
          <p:nvPr/>
        </p:nvSpPr>
        <p:spPr>
          <a:xfrm>
            <a:off x="0" y="3872528"/>
            <a:ext cx="2659661" cy="3108543"/>
          </a:xfrm>
          <a:prstGeom prst="rect">
            <a:avLst/>
          </a:prstGeom>
          <a:noFill/>
        </p:spPr>
        <p:txBody>
          <a:bodyPr wrap="square" rtlCol="0">
            <a:spAutoFit/>
          </a:bodyPr>
          <a:lstStyle/>
          <a:p>
            <a:r>
              <a:rPr lang="en-US" sz="2800" dirty="0">
                <a:latin typeface="Edu QLD Beginner Medium" pitchFamily="2" charset="0"/>
              </a:rPr>
              <a:t>Brochures deepen the reader’s understanding of a topic by text, photographs, and even  diagrams and maps! </a:t>
            </a:r>
          </a:p>
        </p:txBody>
      </p:sp>
      <p:sp>
        <p:nvSpPr>
          <p:cNvPr id="18" name="TextBox 17">
            <a:extLst>
              <a:ext uri="{FF2B5EF4-FFF2-40B4-BE49-F238E27FC236}">
                <a16:creationId xmlns:a16="http://schemas.microsoft.com/office/drawing/2014/main" id="{78C56203-0561-DE90-69C3-94DDC98A4A96}"/>
              </a:ext>
            </a:extLst>
          </p:cNvPr>
          <p:cNvSpPr txBox="1"/>
          <p:nvPr/>
        </p:nvSpPr>
        <p:spPr>
          <a:xfrm>
            <a:off x="6408705" y="1108125"/>
            <a:ext cx="3543300" cy="1815882"/>
          </a:xfrm>
          <a:prstGeom prst="rect">
            <a:avLst/>
          </a:prstGeom>
          <a:noFill/>
        </p:spPr>
        <p:txBody>
          <a:bodyPr wrap="square" rtlCol="0">
            <a:spAutoFit/>
          </a:bodyPr>
          <a:lstStyle/>
          <a:p>
            <a:r>
              <a:rPr lang="en-US" sz="2800" dirty="0">
                <a:latin typeface="Edu QLD Beginner Medium" pitchFamily="2" charset="0"/>
              </a:rPr>
              <a:t>They can present a lot of information on both sides of the folded page. </a:t>
            </a:r>
            <a:endParaRPr lang="en-US" sz="2800" dirty="0"/>
          </a:p>
        </p:txBody>
      </p:sp>
      <p:sp>
        <p:nvSpPr>
          <p:cNvPr id="19" name="TextBox 18">
            <a:extLst>
              <a:ext uri="{FF2B5EF4-FFF2-40B4-BE49-F238E27FC236}">
                <a16:creationId xmlns:a16="http://schemas.microsoft.com/office/drawing/2014/main" id="{2C315459-B45E-9A88-71D2-E3519358180E}"/>
              </a:ext>
            </a:extLst>
          </p:cNvPr>
          <p:cNvSpPr txBox="1"/>
          <p:nvPr/>
        </p:nvSpPr>
        <p:spPr>
          <a:xfrm>
            <a:off x="3938342" y="5811672"/>
            <a:ext cx="6848721" cy="954107"/>
          </a:xfrm>
          <a:prstGeom prst="rect">
            <a:avLst/>
          </a:prstGeom>
          <a:noFill/>
        </p:spPr>
        <p:txBody>
          <a:bodyPr wrap="square" rtlCol="0">
            <a:spAutoFit/>
          </a:bodyPr>
          <a:lstStyle/>
          <a:p>
            <a:r>
              <a:rPr lang="en-US" sz="2800" dirty="0">
                <a:latin typeface="Edu QLD Beginner Medium" pitchFamily="2" charset="0"/>
              </a:rPr>
              <a:t>They are a great text type for providing a lot of information on places to visit.</a:t>
            </a:r>
            <a:endParaRPr lang="en-US" sz="2800" dirty="0"/>
          </a:p>
        </p:txBody>
      </p:sp>
      <p:sp>
        <p:nvSpPr>
          <p:cNvPr id="21" name="TextBox 20">
            <a:extLst>
              <a:ext uri="{FF2B5EF4-FFF2-40B4-BE49-F238E27FC236}">
                <a16:creationId xmlns:a16="http://schemas.microsoft.com/office/drawing/2014/main" id="{5FC04F8E-BB75-E6BE-2087-DD36658CB0DD}"/>
              </a:ext>
            </a:extLst>
          </p:cNvPr>
          <p:cNvSpPr txBox="1"/>
          <p:nvPr/>
        </p:nvSpPr>
        <p:spPr>
          <a:xfrm>
            <a:off x="2239995" y="142875"/>
            <a:ext cx="3466634" cy="954107"/>
          </a:xfrm>
          <a:prstGeom prst="rect">
            <a:avLst/>
          </a:prstGeom>
          <a:noFill/>
        </p:spPr>
        <p:txBody>
          <a:bodyPr wrap="square" rtlCol="0">
            <a:spAutoFit/>
          </a:bodyPr>
          <a:lstStyle/>
          <a:p>
            <a:r>
              <a:rPr lang="en-US" sz="2800" dirty="0">
                <a:latin typeface="Edu QLD Beginner Medium" pitchFamily="2" charset="0"/>
              </a:rPr>
              <a:t>Brochures inform, and sometimes persuade!</a:t>
            </a:r>
          </a:p>
        </p:txBody>
      </p:sp>
      <p:pic>
        <p:nvPicPr>
          <p:cNvPr id="23" name="Picture 22" descr="Timeline&#10;&#10;Description automatically generated">
            <a:extLst>
              <a:ext uri="{FF2B5EF4-FFF2-40B4-BE49-F238E27FC236}">
                <a16:creationId xmlns:a16="http://schemas.microsoft.com/office/drawing/2014/main" id="{1985B37B-6935-2921-C928-744A684D420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rot="497592">
            <a:off x="2529907" y="5532437"/>
            <a:ext cx="1339437" cy="1071550"/>
          </a:xfrm>
          <a:prstGeom prst="rect">
            <a:avLst/>
          </a:prstGeom>
        </p:spPr>
      </p:pic>
      <p:pic>
        <p:nvPicPr>
          <p:cNvPr id="25" name="Picture 24" descr="Timeline&#10;&#10;Description automatically generated">
            <a:extLst>
              <a:ext uri="{FF2B5EF4-FFF2-40B4-BE49-F238E27FC236}">
                <a16:creationId xmlns:a16="http://schemas.microsoft.com/office/drawing/2014/main" id="{E0AC04C7-9CA7-724F-3C1A-8FFC649CB93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rot="1152848">
            <a:off x="10862999" y="5687495"/>
            <a:ext cx="1339437" cy="1071550"/>
          </a:xfrm>
          <a:prstGeom prst="rect">
            <a:avLst/>
          </a:prstGeom>
        </p:spPr>
      </p:pic>
    </p:spTree>
    <p:extLst>
      <p:ext uri="{BB962C8B-B14F-4D97-AF65-F5344CB8AC3E}">
        <p14:creationId xmlns:p14="http://schemas.microsoft.com/office/powerpoint/2010/main" val="242795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linds(horizont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linds(horizontal)">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p:bldP spid="19"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4" name="Picture 23" descr="Diagram, map&#10;&#10;Description automatically generated">
            <a:extLst>
              <a:ext uri="{FF2B5EF4-FFF2-40B4-BE49-F238E27FC236}">
                <a16:creationId xmlns:a16="http://schemas.microsoft.com/office/drawing/2014/main" id="{BDE6620F-A9CC-6C1F-7D11-177199278E0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006736" y="2814336"/>
            <a:ext cx="3872306" cy="2908314"/>
          </a:xfrm>
          <a:prstGeom prst="rect">
            <a:avLst/>
          </a:prstGeom>
        </p:spPr>
      </p:pic>
      <p:pic>
        <p:nvPicPr>
          <p:cNvPr id="8" name="Picture 7" descr="A picture containing person, blue&#10;&#10;Description automatically generated">
            <a:extLst>
              <a:ext uri="{FF2B5EF4-FFF2-40B4-BE49-F238E27FC236}">
                <a16:creationId xmlns:a16="http://schemas.microsoft.com/office/drawing/2014/main" id="{441F5FDB-37F5-28A2-ECFE-FDC6D47DFC7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167278" y="146102"/>
            <a:ext cx="3349532" cy="2214413"/>
          </a:xfrm>
          <a:prstGeom prst="rect">
            <a:avLst/>
          </a:prstGeom>
        </p:spPr>
      </p:pic>
      <p:sp>
        <p:nvSpPr>
          <p:cNvPr id="2" name="Title 1">
            <a:extLst>
              <a:ext uri="{FF2B5EF4-FFF2-40B4-BE49-F238E27FC236}">
                <a16:creationId xmlns:a16="http://schemas.microsoft.com/office/drawing/2014/main" id="{18BD9BC8-2458-8077-6C28-417CAFD24805}"/>
              </a:ext>
            </a:extLst>
          </p:cNvPr>
          <p:cNvSpPr>
            <a:spLocks noGrp="1"/>
          </p:cNvSpPr>
          <p:nvPr>
            <p:ph type="title"/>
          </p:nvPr>
        </p:nvSpPr>
        <p:spPr>
          <a:xfrm>
            <a:off x="5382230" y="0"/>
            <a:ext cx="4757738" cy="1325563"/>
          </a:xfrm>
        </p:spPr>
        <p:txBody>
          <a:bodyPr>
            <a:normAutofit/>
          </a:bodyPr>
          <a:lstStyle/>
          <a:p>
            <a:pPr algn="ctr"/>
            <a:r>
              <a:rPr lang="en-US" sz="7200" b="1" dirty="0">
                <a:latin typeface="Edu QLD Beginner" pitchFamily="2" charset="0"/>
              </a:rPr>
              <a:t>Maps</a:t>
            </a:r>
          </a:p>
        </p:txBody>
      </p:sp>
      <p:sp>
        <p:nvSpPr>
          <p:cNvPr id="16" name="TextBox 15">
            <a:extLst>
              <a:ext uri="{FF2B5EF4-FFF2-40B4-BE49-F238E27FC236}">
                <a16:creationId xmlns:a16="http://schemas.microsoft.com/office/drawing/2014/main" id="{8C101223-AB1F-66F1-8018-2BFBEAD58BC4}"/>
              </a:ext>
            </a:extLst>
          </p:cNvPr>
          <p:cNvSpPr txBox="1"/>
          <p:nvPr/>
        </p:nvSpPr>
        <p:spPr>
          <a:xfrm>
            <a:off x="803221" y="3605757"/>
            <a:ext cx="3860584" cy="1815882"/>
          </a:xfrm>
          <a:prstGeom prst="rect">
            <a:avLst/>
          </a:prstGeom>
          <a:noFill/>
        </p:spPr>
        <p:txBody>
          <a:bodyPr wrap="square" rtlCol="0">
            <a:spAutoFit/>
          </a:bodyPr>
          <a:lstStyle/>
          <a:p>
            <a:r>
              <a:rPr lang="en-US" sz="2800" dirty="0">
                <a:latin typeface="Edu QLD Beginner Medium" pitchFamily="2" charset="0"/>
              </a:rPr>
              <a:t>We learn to “read” maps by understanding the special text tools and symbols they use!</a:t>
            </a:r>
          </a:p>
        </p:txBody>
      </p:sp>
      <p:sp>
        <p:nvSpPr>
          <p:cNvPr id="18" name="TextBox 17">
            <a:extLst>
              <a:ext uri="{FF2B5EF4-FFF2-40B4-BE49-F238E27FC236}">
                <a16:creationId xmlns:a16="http://schemas.microsoft.com/office/drawing/2014/main" id="{78C56203-0561-DE90-69C3-94DDC98A4A96}"/>
              </a:ext>
            </a:extLst>
          </p:cNvPr>
          <p:cNvSpPr txBox="1"/>
          <p:nvPr/>
        </p:nvSpPr>
        <p:spPr>
          <a:xfrm>
            <a:off x="5563391" y="1187571"/>
            <a:ext cx="3543300" cy="1815882"/>
          </a:xfrm>
          <a:prstGeom prst="rect">
            <a:avLst/>
          </a:prstGeom>
          <a:noFill/>
        </p:spPr>
        <p:txBody>
          <a:bodyPr wrap="square" rtlCol="0">
            <a:spAutoFit/>
          </a:bodyPr>
          <a:lstStyle/>
          <a:p>
            <a:r>
              <a:rPr lang="en-US" sz="2800" dirty="0">
                <a:latin typeface="Edu QLD Beginner Medium" pitchFamily="2" charset="0"/>
              </a:rPr>
              <a:t>Maps show direction, size and distance using special text tools and symbols. </a:t>
            </a:r>
            <a:endParaRPr lang="en-US" sz="2800" dirty="0"/>
          </a:p>
        </p:txBody>
      </p:sp>
      <p:sp>
        <p:nvSpPr>
          <p:cNvPr id="19" name="TextBox 18">
            <a:extLst>
              <a:ext uri="{FF2B5EF4-FFF2-40B4-BE49-F238E27FC236}">
                <a16:creationId xmlns:a16="http://schemas.microsoft.com/office/drawing/2014/main" id="{2C315459-B45E-9A88-71D2-E3519358180E}"/>
              </a:ext>
            </a:extLst>
          </p:cNvPr>
          <p:cNvSpPr txBox="1"/>
          <p:nvPr/>
        </p:nvSpPr>
        <p:spPr>
          <a:xfrm>
            <a:off x="0" y="5629249"/>
            <a:ext cx="10454787" cy="1200329"/>
          </a:xfrm>
          <a:prstGeom prst="rect">
            <a:avLst/>
          </a:prstGeom>
          <a:noFill/>
        </p:spPr>
        <p:txBody>
          <a:bodyPr wrap="square" rtlCol="0">
            <a:spAutoFit/>
          </a:bodyPr>
          <a:lstStyle/>
          <a:p>
            <a:r>
              <a:rPr lang="en-AU" sz="2400" dirty="0">
                <a:latin typeface="Edu QLD Beginner Medium" pitchFamily="2" charset="0"/>
              </a:rPr>
              <a:t>Maps represent the real world on a much smaller scale. They help you travel from one location to another. They help you organise information. They help you figure out where you are and how to get where you want to go.</a:t>
            </a:r>
            <a:endParaRPr lang="en-US" sz="2400" dirty="0">
              <a:latin typeface="Edu QLD Beginner Medium" pitchFamily="2" charset="0"/>
            </a:endParaRPr>
          </a:p>
        </p:txBody>
      </p:sp>
      <p:sp>
        <p:nvSpPr>
          <p:cNvPr id="21" name="TextBox 20">
            <a:extLst>
              <a:ext uri="{FF2B5EF4-FFF2-40B4-BE49-F238E27FC236}">
                <a16:creationId xmlns:a16="http://schemas.microsoft.com/office/drawing/2014/main" id="{5FC04F8E-BB75-E6BE-2087-DD36658CB0DD}"/>
              </a:ext>
            </a:extLst>
          </p:cNvPr>
          <p:cNvSpPr txBox="1"/>
          <p:nvPr/>
        </p:nvSpPr>
        <p:spPr>
          <a:xfrm>
            <a:off x="2239995" y="0"/>
            <a:ext cx="3466634" cy="1384995"/>
          </a:xfrm>
          <a:prstGeom prst="rect">
            <a:avLst/>
          </a:prstGeom>
          <a:noFill/>
        </p:spPr>
        <p:txBody>
          <a:bodyPr wrap="square" rtlCol="0">
            <a:spAutoFit/>
          </a:bodyPr>
          <a:lstStyle/>
          <a:p>
            <a:r>
              <a:rPr lang="en-US" sz="2800" dirty="0">
                <a:latin typeface="Edu QLD Beginner Medium" pitchFamily="2" charset="0"/>
              </a:rPr>
              <a:t>Maps give information about where places are located!</a:t>
            </a:r>
          </a:p>
        </p:txBody>
      </p:sp>
      <p:pic>
        <p:nvPicPr>
          <p:cNvPr id="4" name="Picture 3" descr="A picture containing text&#10;&#10;Description automatically generated">
            <a:extLst>
              <a:ext uri="{FF2B5EF4-FFF2-40B4-BE49-F238E27FC236}">
                <a16:creationId xmlns:a16="http://schemas.microsoft.com/office/drawing/2014/main" id="{EFC708CC-5C21-891D-E8B5-97BA73EDC45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0481" y="86487"/>
            <a:ext cx="2114569" cy="3108543"/>
          </a:xfrm>
          <a:prstGeom prst="rect">
            <a:avLst/>
          </a:prstGeom>
        </p:spPr>
      </p:pic>
      <p:sp>
        <p:nvSpPr>
          <p:cNvPr id="5" name="TextBox 4">
            <a:extLst>
              <a:ext uri="{FF2B5EF4-FFF2-40B4-BE49-F238E27FC236}">
                <a16:creationId xmlns:a16="http://schemas.microsoft.com/office/drawing/2014/main" id="{D4DFD0A7-FC14-1C00-2D20-C94AE134AA95}"/>
              </a:ext>
            </a:extLst>
          </p:cNvPr>
          <p:cNvSpPr txBox="1"/>
          <p:nvPr/>
        </p:nvSpPr>
        <p:spPr>
          <a:xfrm>
            <a:off x="3265719" y="7579363"/>
            <a:ext cx="3981498" cy="230832"/>
          </a:xfrm>
          <a:prstGeom prst="rect">
            <a:avLst/>
          </a:prstGeom>
          <a:noFill/>
        </p:spPr>
        <p:txBody>
          <a:bodyPr wrap="square" rtlCol="0">
            <a:spAutoFit/>
          </a:bodyPr>
          <a:lstStyle/>
          <a:p>
            <a:r>
              <a:rPr lang="en-US" sz="900">
                <a:hlinkClick r:id="rId8" tooltip="https://www.nosolosig.com/libros_geo/728-atlas-de-amenazas-naturales-del-distrito-metropolitano-de-quito"/>
              </a:rPr>
              <a:t>This Photo</a:t>
            </a:r>
            <a:r>
              <a:rPr lang="en-US" sz="900"/>
              <a:t> by Unknown Author is licensed under </a:t>
            </a:r>
            <a:r>
              <a:rPr lang="en-US" sz="900">
                <a:hlinkClick r:id="rId9" tooltip="https://creativecommons.org/licenses/by/3.0/"/>
              </a:rPr>
              <a:t>CC BY</a:t>
            </a:r>
            <a:endParaRPr lang="en-US" sz="900"/>
          </a:p>
        </p:txBody>
      </p:sp>
      <p:pic>
        <p:nvPicPr>
          <p:cNvPr id="17" name="Picture 16" descr="Map&#10;&#10;Description automatically generated">
            <a:extLst>
              <a:ext uri="{FF2B5EF4-FFF2-40B4-BE49-F238E27FC236}">
                <a16:creationId xmlns:a16="http://schemas.microsoft.com/office/drawing/2014/main" id="{096757DF-0646-CCB2-37E9-C47CF21E85A2}"/>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2303371" y="1355347"/>
            <a:ext cx="2788781" cy="2047293"/>
          </a:xfrm>
          <a:prstGeom prst="rect">
            <a:avLst/>
          </a:prstGeom>
        </p:spPr>
      </p:pic>
      <p:pic>
        <p:nvPicPr>
          <p:cNvPr id="28" name="Picture 27" descr="Map&#10;&#10;Description automatically generated">
            <a:extLst>
              <a:ext uri="{FF2B5EF4-FFF2-40B4-BE49-F238E27FC236}">
                <a16:creationId xmlns:a16="http://schemas.microsoft.com/office/drawing/2014/main" id="{CA3D327C-17C4-45DA-C4AB-0AB8691CCB27}"/>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9217947" y="2514024"/>
            <a:ext cx="2776228" cy="2533516"/>
          </a:xfrm>
          <a:prstGeom prst="rect">
            <a:avLst/>
          </a:prstGeom>
        </p:spPr>
      </p:pic>
      <p:pic>
        <p:nvPicPr>
          <p:cNvPr id="34" name="Picture 33" descr="Map&#10;&#10;Description automatically generated">
            <a:extLst>
              <a:ext uri="{FF2B5EF4-FFF2-40B4-BE49-F238E27FC236}">
                <a16:creationId xmlns:a16="http://schemas.microsoft.com/office/drawing/2014/main" id="{6DCE3D92-BB07-7B21-0533-86830E059246}"/>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rot="609984">
            <a:off x="10546624" y="5425953"/>
            <a:ext cx="1355713" cy="1161198"/>
          </a:xfrm>
          <a:prstGeom prst="rect">
            <a:avLst/>
          </a:prstGeom>
        </p:spPr>
      </p:pic>
      <p:sp>
        <p:nvSpPr>
          <p:cNvPr id="37" name="TextBox 36">
            <a:extLst>
              <a:ext uri="{FF2B5EF4-FFF2-40B4-BE49-F238E27FC236}">
                <a16:creationId xmlns:a16="http://schemas.microsoft.com/office/drawing/2014/main" id="{68D31B94-15F4-F220-1642-790D75BEC627}"/>
              </a:ext>
            </a:extLst>
          </p:cNvPr>
          <p:cNvSpPr txBox="1"/>
          <p:nvPr/>
        </p:nvSpPr>
        <p:spPr>
          <a:xfrm>
            <a:off x="-2107278" y="4848334"/>
            <a:ext cx="1205760" cy="646331"/>
          </a:xfrm>
          <a:prstGeom prst="rect">
            <a:avLst/>
          </a:prstGeom>
          <a:noFill/>
        </p:spPr>
        <p:txBody>
          <a:bodyPr wrap="square" rtlCol="0">
            <a:spAutoFit/>
          </a:bodyPr>
          <a:lstStyle/>
          <a:p>
            <a:r>
              <a:rPr lang="en-US" sz="900">
                <a:hlinkClick r:id="rId15" tooltip="https://niennacalwen.estranky.cz/fotoalbum/mapy-stredozeme/mapa-ardy.html"/>
              </a:rPr>
              <a:t>This Photo</a:t>
            </a:r>
            <a:r>
              <a:rPr lang="en-US" sz="900"/>
              <a:t> by Unknown Author is licensed under </a:t>
            </a:r>
            <a:r>
              <a:rPr lang="en-US" sz="900">
                <a:hlinkClick r:id="rId16" tooltip="https://creativecommons.org/licenses/by-sa/3.0/"/>
              </a:rPr>
              <a:t>CC BY-SA</a:t>
            </a:r>
            <a:endParaRPr lang="en-US" sz="900"/>
          </a:p>
        </p:txBody>
      </p:sp>
    </p:spTree>
    <p:extLst>
      <p:ext uri="{BB962C8B-B14F-4D97-AF65-F5344CB8AC3E}">
        <p14:creationId xmlns:p14="http://schemas.microsoft.com/office/powerpoint/2010/main" val="273944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heckerboard(across)">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heckerboard(across)">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heckerboard(across)">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linds(horizont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linds(horizont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p:bldP spid="19" grpId="0"/>
      <p:bldP spid="21" grpId="0"/>
    </p:bldLst>
  </p:timing>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322</Words>
  <Application>Microsoft Macintosh PowerPoint</Application>
  <PresentationFormat>Widescreen</PresentationFormat>
  <Paragraphs>26</Paragraphs>
  <Slides>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Edu QLD Beginner</vt:lpstr>
      <vt:lpstr>Edu QLD Beginner Medium</vt:lpstr>
      <vt:lpstr>Office Theme 2013 - 2022</vt:lpstr>
      <vt:lpstr>The Purpose of Text Types</vt:lpstr>
      <vt:lpstr>Signs</vt:lpstr>
      <vt:lpstr>Posters</vt:lpstr>
      <vt:lpstr>Brochures</vt:lpstr>
      <vt:lpstr>Maps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Purpose of Text Types</dc:title>
  <dc:creator>grantlesley@bigpond.com</dc:creator>
  <cp:lastModifiedBy>grantlesley@bigpond.com</cp:lastModifiedBy>
  <cp:revision>2</cp:revision>
  <dcterms:created xsi:type="dcterms:W3CDTF">2023-01-11T22:53:09Z</dcterms:created>
  <dcterms:modified xsi:type="dcterms:W3CDTF">2023-01-12T00:52:09Z</dcterms:modified>
</cp:coreProperties>
</file>